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8" r:id="rId5"/>
    <p:sldId id="271" r:id="rId6"/>
    <p:sldId id="277" r:id="rId7"/>
    <p:sldId id="275" r:id="rId8"/>
    <p:sldId id="274" r:id="rId9"/>
    <p:sldId id="273" r:id="rId10"/>
    <p:sldId id="280" r:id="rId11"/>
    <p:sldId id="281" r:id="rId12"/>
    <p:sldId id="279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F98AB-8459-40EE-8791-4C3BD8B9ABF4}" v="99" dt="2024-12-16T14:48:31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5F159-B173-47F0-9465-E7D2CAFF756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5C0DA-6105-42F9-9104-CB0EB5944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9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5C0DA-6105-42F9-9104-CB0EB59445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2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5C0DA-6105-42F9-9104-CB0EB59445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4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5C0DA-6105-42F9-9104-CB0EB59445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2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8DD8-1A82-726C-3CFF-25E522B69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ABBA4-D80D-8D9E-A6F9-1B1D7B109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581A0-1C69-C57E-E6C4-081F17992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6B57-CA4F-40D9-B806-C7C12791341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66670-72CD-54F8-5AFB-9E4A9B7A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E9BDA-EDF7-F9DC-2DF0-7D5531B8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ABC-A729-42A5-B91F-D456F168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5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E6C2C-8496-5E84-A76B-3AD636E1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D442A-F8EA-43A8-CA50-ABF4772C2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8468A-2284-F326-4EE3-86A004B0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6B57-CA4F-40D9-B806-C7C12791341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F7366-485F-5CE5-D3D3-C47023B28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26C97-737A-64FF-9B53-F494BBDF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ABC-A729-42A5-B91F-D456F168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0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89928A-0073-843A-D11D-CDAAF2F66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D2C5C-4ECC-52FD-AC13-C0FD0CF2E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D7445-60FA-12DA-6133-D89A1DDE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6B57-CA4F-40D9-B806-C7C12791341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4D87B-035F-5D36-2D0F-BB6DA4FA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17E5A-3CA4-A9A5-3626-1FD1FEF9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ABC-A729-42A5-B91F-D456F168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5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B96C-5181-4C08-454F-5DCC42E1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4F361-E92A-03F8-4E41-8079613C0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BBA10-CDB2-AB0E-5DED-3374E836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6B57-CA4F-40D9-B806-C7C12791341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C4095-775F-8AAD-947D-F852414A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C82F4-C4F1-C3CE-F090-9A177D37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ABC-A729-42A5-B91F-D456F168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3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64F05-F492-8AF6-50CA-CFFC1A6B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39302-720B-8C79-8C24-32D93E8C8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DF003-5BBD-EF43-140A-C2D477F8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6B57-CA4F-40D9-B806-C7C12791341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1879A-FA89-9982-A07A-F804BEFC9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A56B1-38D8-7357-EB17-F0445074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ABC-A729-42A5-B91F-D456F168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9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C8D8-B597-9A6B-9698-8093006D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E8473-1C2C-C082-6238-DE3891341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5459-1998-4CA8-4765-37601D8C1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9EEF3-F57B-C935-2169-14131577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6B57-CA4F-40D9-B806-C7C12791341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57D1A-0045-A581-3C32-93A4AA4D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AACBF-A830-422F-9558-EF985362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ABC-A729-42A5-B91F-D456F168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0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EB23-9EBC-2A2C-3F91-17B93E3D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A9F55-016B-7028-3602-B3793BF2B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F461A-A7EF-9ADA-1A66-D41BF49AB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069E5-7558-7CE4-CE83-878B43D21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FC7F9-6073-384E-C636-915F3E4DE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8D1B48-4F0F-380B-A9DE-B16BF460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6B57-CA4F-40D9-B806-C7C12791341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01D8E1-F92D-97BE-EF43-A84628E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F0BB6B-EECE-4C86-4CAB-35ABA116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ABC-A729-42A5-B91F-D456F168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7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E196E-2656-5559-42B7-0563D3CB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EBBC8-87E2-9BAC-1E58-D562C3DF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6B57-CA4F-40D9-B806-C7C12791341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A3DC9-C8D6-CCB8-257C-9BECFD49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5AA28-E986-9458-B082-8B9FE3FA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ABC-A729-42A5-B91F-D456F168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0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6EA60-8604-8175-DE92-17BB407E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6B57-CA4F-40D9-B806-C7C12791341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8A1594-0A4D-1293-040B-7C090012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EE79E-D52D-C47D-6BB3-2C2BCF40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ABC-A729-42A5-B91F-D456F168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3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BE22F-3271-0145-A27D-D474FF7B7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43FF0-02CB-8BAE-57EB-35CB2DF6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6B9D1-FEC5-6006-1686-B9B54F624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E07F8-2FF5-823F-0153-0A33EEE12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6B57-CA4F-40D9-B806-C7C12791341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6F1A1-207B-25D8-28F6-5DD36E008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5CC5D-6EC9-6C59-29EA-E8E1DA05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ABC-A729-42A5-B91F-D456F168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0C72-21E3-6F36-34B9-D3961EAE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F85417-A6A8-A513-360B-A338E1F81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FB3A1-1890-E975-A54E-2F21BFE4D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93577-1463-D681-837F-7ABC3728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6B57-CA4F-40D9-B806-C7C12791341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7BFA8-0EB8-B655-1960-440EA54A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7AB11-8E5B-6B5F-AD9E-D554A1FE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ABC-A729-42A5-B91F-D456F168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8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1092E-453B-9FD7-F7ED-D7BD0E35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C42A4-BCFE-86B2-389F-E0FD4573A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E7A74-C8E4-63F0-FD53-4500A297E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56B57-CA4F-40D9-B806-C7C12791341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55A6D-AF57-46F1-4A7B-41AE6109D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77480-34D9-FB49-270F-A8FF3E2CB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03FABC-A729-42A5-B91F-D456F168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7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jpe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12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25.emf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re model of a vehicle&#10;&#10;Description automatically generated">
            <a:extLst>
              <a:ext uri="{FF2B5EF4-FFF2-40B4-BE49-F238E27FC236}">
                <a16:creationId xmlns:a16="http://schemas.microsoft.com/office/drawing/2014/main" id="{D6A411A7-1215-4787-D05B-950239C4B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59" y="4010166"/>
            <a:ext cx="5022018" cy="2824884"/>
          </a:xfrm>
          <a:prstGeom prst="rect">
            <a:avLst/>
          </a:prstGeom>
        </p:spPr>
      </p:pic>
      <p:pic>
        <p:nvPicPr>
          <p:cNvPr id="2" name="Picture 1" descr="A drawing of a tractor&#10;&#10;Description automatically generated">
            <a:extLst>
              <a:ext uri="{FF2B5EF4-FFF2-40B4-BE49-F238E27FC236}">
                <a16:creationId xmlns:a16="http://schemas.microsoft.com/office/drawing/2014/main" id="{99E58B52-4FD2-DBEB-75D9-9A3F43000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04" y="4205377"/>
            <a:ext cx="3464052" cy="1948529"/>
          </a:xfrm>
          <a:prstGeom prst="rect">
            <a:avLst/>
          </a:prstGeom>
        </p:spPr>
      </p:pic>
      <p:pic>
        <p:nvPicPr>
          <p:cNvPr id="4" name="Picture 3" descr="A black square object with a wire&#10;&#10;Description automatically generated">
            <a:extLst>
              <a:ext uri="{FF2B5EF4-FFF2-40B4-BE49-F238E27FC236}">
                <a16:creationId xmlns:a16="http://schemas.microsoft.com/office/drawing/2014/main" id="{B0B4CD5F-8B84-DBAF-D04D-9FB79663AF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0" y="2666753"/>
            <a:ext cx="1538624" cy="1538624"/>
          </a:xfrm>
          <a:prstGeom prst="rect">
            <a:avLst/>
          </a:prstGeom>
        </p:spPr>
      </p:pic>
      <p:pic>
        <p:nvPicPr>
          <p:cNvPr id="6" name="Picture 5" descr="A close up of a machine&#10;&#10;Description automatically generated">
            <a:extLst>
              <a:ext uri="{FF2B5EF4-FFF2-40B4-BE49-F238E27FC236}">
                <a16:creationId xmlns:a16="http://schemas.microsoft.com/office/drawing/2014/main" id="{0CD58B84-8A37-DAEA-092C-55931BAA1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75" y="3648540"/>
            <a:ext cx="2003961" cy="1301150"/>
          </a:xfrm>
          <a:prstGeom prst="rect">
            <a:avLst/>
          </a:prstGeom>
        </p:spPr>
      </p:pic>
      <p:pic>
        <p:nvPicPr>
          <p:cNvPr id="7" name="Picture 6" descr="A close up of a black box&#10;&#10;Description automatically generated">
            <a:extLst>
              <a:ext uri="{FF2B5EF4-FFF2-40B4-BE49-F238E27FC236}">
                <a16:creationId xmlns:a16="http://schemas.microsoft.com/office/drawing/2014/main" id="{F7B74727-4740-B4CE-65CC-5244008AB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481" y="2096916"/>
            <a:ext cx="2613944" cy="918554"/>
          </a:xfrm>
          <a:prstGeom prst="rect">
            <a:avLst/>
          </a:prstGeom>
        </p:spPr>
      </p:pic>
      <p:pic>
        <p:nvPicPr>
          <p:cNvPr id="8" name="Picture 7" descr="A white tank on a machine&#10;&#10;Description automatically generated">
            <a:extLst>
              <a:ext uri="{FF2B5EF4-FFF2-40B4-BE49-F238E27FC236}">
                <a16:creationId xmlns:a16="http://schemas.microsoft.com/office/drawing/2014/main" id="{DB2E0B72-5E08-D29C-E3A1-D90D383F31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40706" y="3007089"/>
            <a:ext cx="1655789" cy="1555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8FF912-C0B2-BB02-B2E6-4A0C11E936F8}"/>
              </a:ext>
            </a:extLst>
          </p:cNvPr>
          <p:cNvSpPr txBox="1"/>
          <p:nvPr/>
        </p:nvSpPr>
        <p:spPr>
          <a:xfrm>
            <a:off x="3038776" y="45203"/>
            <a:ext cx="67042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700 Series: Large Square (2021-Current)</a:t>
            </a:r>
          </a:p>
          <a:p>
            <a:pPr algn="ctr"/>
            <a:endParaRPr lang="en-US" sz="2800" b="1" dirty="0"/>
          </a:p>
        </p:txBody>
      </p:sp>
      <p:pic>
        <p:nvPicPr>
          <p:cNvPr id="13" name="Picture 12" descr="A logo with a leaf in a circle&#10;&#10;Description automatically generated">
            <a:extLst>
              <a:ext uri="{FF2B5EF4-FFF2-40B4-BE49-F238E27FC236}">
                <a16:creationId xmlns:a16="http://schemas.microsoft.com/office/drawing/2014/main" id="{1A9BE3CF-2588-B1EB-F70E-7193638C0A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" y="-143643"/>
            <a:ext cx="2426211" cy="229556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92794C4-81DC-BE03-AA09-C49B7039CE8B}"/>
              </a:ext>
            </a:extLst>
          </p:cNvPr>
          <p:cNvSpPr/>
          <p:nvPr/>
        </p:nvSpPr>
        <p:spPr>
          <a:xfrm>
            <a:off x="333626" y="2181929"/>
            <a:ext cx="2326170" cy="230128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DC98B2-F1E6-448A-6CB9-A4D677472D84}"/>
              </a:ext>
            </a:extLst>
          </p:cNvPr>
          <p:cNvSpPr/>
          <p:nvPr/>
        </p:nvSpPr>
        <p:spPr>
          <a:xfrm>
            <a:off x="5139708" y="961361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777E18-B933-AEAD-32A8-5B1E9278BA87}"/>
              </a:ext>
            </a:extLst>
          </p:cNvPr>
          <p:cNvSpPr/>
          <p:nvPr/>
        </p:nvSpPr>
        <p:spPr>
          <a:xfrm>
            <a:off x="7110739" y="1783601"/>
            <a:ext cx="3176050" cy="155571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7C8CBF-4CBE-88F8-5331-3EFDDFFDBF2F}"/>
              </a:ext>
            </a:extLst>
          </p:cNvPr>
          <p:cNvCxnSpPr/>
          <p:nvPr/>
        </p:nvCxnSpPr>
        <p:spPr>
          <a:xfrm>
            <a:off x="6955032" y="4538383"/>
            <a:ext cx="2054498" cy="36212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C155C0-88AD-8CF0-77C8-E59A6F19FA31}"/>
              </a:ext>
            </a:extLst>
          </p:cNvPr>
          <p:cNvCxnSpPr/>
          <p:nvPr/>
        </p:nvCxnSpPr>
        <p:spPr>
          <a:xfrm flipH="1">
            <a:off x="9743050" y="4341444"/>
            <a:ext cx="578459" cy="80130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190CE0E-51FD-0CE2-B720-4C1EA7325F59}"/>
              </a:ext>
            </a:extLst>
          </p:cNvPr>
          <p:cNvCxnSpPr>
            <a:endCxn id="16" idx="5"/>
          </p:cNvCxnSpPr>
          <p:nvPr/>
        </p:nvCxnSpPr>
        <p:spPr>
          <a:xfrm>
            <a:off x="9482590" y="3232062"/>
            <a:ext cx="764901" cy="6974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615A2A-AFB8-3C65-5013-7F306B1F449D}"/>
              </a:ext>
            </a:extLst>
          </p:cNvPr>
          <p:cNvCxnSpPr/>
          <p:nvPr/>
        </p:nvCxnSpPr>
        <p:spPr>
          <a:xfrm>
            <a:off x="6176290" y="3524642"/>
            <a:ext cx="379565" cy="118052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C2F353-968F-AB1D-C8AD-CDB4021D8678}"/>
              </a:ext>
            </a:extLst>
          </p:cNvPr>
          <p:cNvCxnSpPr/>
          <p:nvPr/>
        </p:nvCxnSpPr>
        <p:spPr>
          <a:xfrm>
            <a:off x="4736126" y="3222961"/>
            <a:ext cx="704491" cy="69521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BD1643-22D1-DED1-D67F-EC46AB3D8FFE}"/>
              </a:ext>
            </a:extLst>
          </p:cNvPr>
          <p:cNvCxnSpPr>
            <a:cxnSpLocks/>
          </p:cNvCxnSpPr>
          <p:nvPr/>
        </p:nvCxnSpPr>
        <p:spPr>
          <a:xfrm>
            <a:off x="2538489" y="3986441"/>
            <a:ext cx="796708" cy="87434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D5D518F-A9E6-E88C-FA94-23A87409575D}"/>
              </a:ext>
            </a:extLst>
          </p:cNvPr>
          <p:cNvSpPr txBox="1"/>
          <p:nvPr/>
        </p:nvSpPr>
        <p:spPr>
          <a:xfrm>
            <a:off x="1184778" y="2239004"/>
            <a:ext cx="604653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FFC000"/>
                </a:solidFill>
              </a:rPr>
              <a:t>ICM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74B7DF-BB27-4974-5D4A-EE1B58AE28E7}"/>
              </a:ext>
            </a:extLst>
          </p:cNvPr>
          <p:cNvSpPr txBox="1"/>
          <p:nvPr/>
        </p:nvSpPr>
        <p:spPr>
          <a:xfrm>
            <a:off x="4410107" y="769970"/>
            <a:ext cx="145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Star Wheels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9A0B50-B54E-BA5F-2F16-B62326FB457A}"/>
              </a:ext>
            </a:extLst>
          </p:cNvPr>
          <p:cNvSpPr txBox="1"/>
          <p:nvPr/>
        </p:nvSpPr>
        <p:spPr>
          <a:xfrm>
            <a:off x="8444149" y="1386261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IPM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BD7353-8071-E543-E927-0220FE45E63F}"/>
              </a:ext>
            </a:extLst>
          </p:cNvPr>
          <p:cNvSpPr/>
          <p:nvPr/>
        </p:nvSpPr>
        <p:spPr>
          <a:xfrm>
            <a:off x="3141255" y="961360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F04A2B-E554-D26C-BC20-2B1928383317}"/>
              </a:ext>
            </a:extLst>
          </p:cNvPr>
          <p:cNvSpPr txBox="1"/>
          <p:nvPr/>
        </p:nvSpPr>
        <p:spPr>
          <a:xfrm>
            <a:off x="4156347" y="5830740"/>
            <a:ext cx="312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*HD BALERS NOTE: Star Wheels on side of chamber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FA8BDF-11C3-AA68-2925-CC91F1C98F75}"/>
              </a:ext>
            </a:extLst>
          </p:cNvPr>
          <p:cNvCxnSpPr>
            <a:cxnSpLocks/>
          </p:cNvCxnSpPr>
          <p:nvPr/>
        </p:nvCxnSpPr>
        <p:spPr>
          <a:xfrm flipH="1">
            <a:off x="5684676" y="4949690"/>
            <a:ext cx="35810" cy="93463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2F1AEBA-6C78-D687-2A58-DDF992479A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14" y="1275180"/>
            <a:ext cx="1462510" cy="19500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F13BE2D-B27B-7A8B-FB6C-5CCE8CAA72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20" y="1277414"/>
            <a:ext cx="1459160" cy="194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6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machine&#10;&#10;Description automatically generated">
            <a:extLst>
              <a:ext uri="{FF2B5EF4-FFF2-40B4-BE49-F238E27FC236}">
                <a16:creationId xmlns:a16="http://schemas.microsoft.com/office/drawing/2014/main" id="{D1F97AE0-EF39-687A-EEFE-03DD88ED0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209" y="2572386"/>
            <a:ext cx="2003961" cy="1301150"/>
          </a:xfrm>
          <a:prstGeom prst="rect">
            <a:avLst/>
          </a:prstGeom>
        </p:spPr>
      </p:pic>
      <p:pic>
        <p:nvPicPr>
          <p:cNvPr id="3" name="Picture 2" descr="A drawing of a tractor&#10;&#10;Description automatically generated">
            <a:extLst>
              <a:ext uri="{FF2B5EF4-FFF2-40B4-BE49-F238E27FC236}">
                <a16:creationId xmlns:a16="http://schemas.microsoft.com/office/drawing/2014/main" id="{11A7FA46-F120-24CE-A577-9A210A5D1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96" y="4638689"/>
            <a:ext cx="3821814" cy="21497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C1E141-BB2C-5FF5-C69E-3731A6FB67CB}"/>
              </a:ext>
            </a:extLst>
          </p:cNvPr>
          <p:cNvSpPr txBox="1"/>
          <p:nvPr/>
        </p:nvSpPr>
        <p:spPr>
          <a:xfrm>
            <a:off x="3304819" y="69541"/>
            <a:ext cx="5582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H20: Large Square (2022-Current)</a:t>
            </a:r>
          </a:p>
        </p:txBody>
      </p:sp>
      <p:pic>
        <p:nvPicPr>
          <p:cNvPr id="5" name="Picture 4" descr="A black box with a plug and ports&#10;&#10;Description automatically generated">
            <a:extLst>
              <a:ext uri="{FF2B5EF4-FFF2-40B4-BE49-F238E27FC236}">
                <a16:creationId xmlns:a16="http://schemas.microsoft.com/office/drawing/2014/main" id="{96CCD5CD-9DEA-8A63-0F93-68A932380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2" y="1324684"/>
            <a:ext cx="3969833" cy="2495404"/>
          </a:xfrm>
          <a:prstGeom prst="rect">
            <a:avLst/>
          </a:prstGeom>
        </p:spPr>
      </p:pic>
      <p:pic>
        <p:nvPicPr>
          <p:cNvPr id="4" name="Picture 3" descr="Wire model of a vehicle&#10;&#10;Description automatically generated">
            <a:extLst>
              <a:ext uri="{FF2B5EF4-FFF2-40B4-BE49-F238E27FC236}">
                <a16:creationId xmlns:a16="http://schemas.microsoft.com/office/drawing/2014/main" id="{BA9545DE-28D6-0840-B88E-20A84EF59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34" y="4039522"/>
            <a:ext cx="5022018" cy="28248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166871A-ADE4-F2BB-BE27-A0B32828A3D6}"/>
              </a:ext>
            </a:extLst>
          </p:cNvPr>
          <p:cNvSpPr/>
          <p:nvPr/>
        </p:nvSpPr>
        <p:spPr>
          <a:xfrm>
            <a:off x="6722334" y="971985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54933C-4AD4-D7B3-34FA-BE60558DC820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8616472" y="2248635"/>
            <a:ext cx="1031665" cy="56984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2010B3-08F6-5C3E-A1D1-E5C1CC9480D2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5775265" y="3621699"/>
            <a:ext cx="4986520" cy="6957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star shaped metal object with a white container&#10;&#10;Description automatically generated">
            <a:extLst>
              <a:ext uri="{FF2B5EF4-FFF2-40B4-BE49-F238E27FC236}">
                <a16:creationId xmlns:a16="http://schemas.microsoft.com/office/drawing/2014/main" id="{8EC405F9-4823-00C7-7864-EFD9BF7C99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44" y="1406036"/>
            <a:ext cx="1242214" cy="1717178"/>
          </a:xfrm>
          <a:prstGeom prst="rect">
            <a:avLst/>
          </a:prstGeom>
        </p:spPr>
      </p:pic>
      <p:pic>
        <p:nvPicPr>
          <p:cNvPr id="10" name="Picture 9" descr="A star shaped metal object with a white container&#10;&#10;Description automatically generated">
            <a:extLst>
              <a:ext uri="{FF2B5EF4-FFF2-40B4-BE49-F238E27FC236}">
                <a16:creationId xmlns:a16="http://schemas.microsoft.com/office/drawing/2014/main" id="{408C5945-573C-0F82-007F-E6E2A76C00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4126" y="1455910"/>
            <a:ext cx="1242214" cy="171717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263B98B-3428-5559-67ED-9BBAC7924E9C}"/>
              </a:ext>
            </a:extLst>
          </p:cNvPr>
          <p:cNvSpPr/>
          <p:nvPr/>
        </p:nvSpPr>
        <p:spPr>
          <a:xfrm>
            <a:off x="4828196" y="1068400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4193DC-F8E7-4E7D-9617-59F34587172E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9482243" y="3873536"/>
            <a:ext cx="657947" cy="104931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C3CB367-0316-4F1A-7446-B8E9A3CC57EE}"/>
              </a:ext>
            </a:extLst>
          </p:cNvPr>
          <p:cNvSpPr txBox="1"/>
          <p:nvPr/>
        </p:nvSpPr>
        <p:spPr>
          <a:xfrm>
            <a:off x="5994570" y="758747"/>
            <a:ext cx="145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Star Wheels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7E76246-F05D-41F8-3B28-296555C342CD}"/>
              </a:ext>
            </a:extLst>
          </p:cNvPr>
          <p:cNvSpPr/>
          <p:nvPr/>
        </p:nvSpPr>
        <p:spPr>
          <a:xfrm>
            <a:off x="500430" y="746612"/>
            <a:ext cx="4114185" cy="373822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C5C6FC-0F68-3F39-7DD1-8A15445C98E2}"/>
              </a:ext>
            </a:extLst>
          </p:cNvPr>
          <p:cNvSpPr txBox="1"/>
          <p:nvPr/>
        </p:nvSpPr>
        <p:spPr>
          <a:xfrm>
            <a:off x="2183256" y="801500"/>
            <a:ext cx="748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H2O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0751B3F-0A6B-8B1A-3DAE-70857C21F701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2557523" y="4484837"/>
            <a:ext cx="374264" cy="96712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58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D1A423-4BCD-0C8E-85B8-EEAD685083CF}"/>
              </a:ext>
            </a:extLst>
          </p:cNvPr>
          <p:cNvSpPr txBox="1"/>
          <p:nvPr/>
        </p:nvSpPr>
        <p:spPr>
          <a:xfrm>
            <a:off x="3245401" y="95711"/>
            <a:ext cx="5701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H20: Small Square (2022-Current) </a:t>
            </a:r>
          </a:p>
        </p:txBody>
      </p:sp>
      <p:pic>
        <p:nvPicPr>
          <p:cNvPr id="6" name="Picture 5" descr="A black box with a plug and ports&#10;&#10;Description automatically generated">
            <a:extLst>
              <a:ext uri="{FF2B5EF4-FFF2-40B4-BE49-F238E27FC236}">
                <a16:creationId xmlns:a16="http://schemas.microsoft.com/office/drawing/2014/main" id="{8AE0C9E6-B1BA-27E5-01CC-8E8E917A2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13" y="1500135"/>
            <a:ext cx="3587866" cy="2231178"/>
          </a:xfrm>
          <a:prstGeom prst="rect">
            <a:avLst/>
          </a:prstGeom>
        </p:spPr>
      </p:pic>
      <p:pic>
        <p:nvPicPr>
          <p:cNvPr id="2" name="Picture 1" descr="A drawing of a tractor&#10;&#10;Description automatically generated">
            <a:extLst>
              <a:ext uri="{FF2B5EF4-FFF2-40B4-BE49-F238E27FC236}">
                <a16:creationId xmlns:a16="http://schemas.microsoft.com/office/drawing/2014/main" id="{C2C30761-0B6D-C3F4-9D00-BA947CC54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1" y="4359559"/>
            <a:ext cx="4137028" cy="2327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DEF47-0FF2-E39C-2920-CB3E86FC2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231" y="3099311"/>
            <a:ext cx="5476584" cy="332697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59D8F25-EB35-A898-B04C-4FF5093C1E08}"/>
              </a:ext>
            </a:extLst>
          </p:cNvPr>
          <p:cNvSpPr/>
          <p:nvPr/>
        </p:nvSpPr>
        <p:spPr>
          <a:xfrm>
            <a:off x="6959001" y="964073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23019C-0E79-FB06-EC05-D68B49216318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8575749" y="3143450"/>
            <a:ext cx="1975020" cy="237964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ADA0C6-6124-F036-C305-5C7CCAF8D20B}"/>
              </a:ext>
            </a:extLst>
          </p:cNvPr>
          <p:cNvCxnSpPr>
            <a:cxnSpLocks/>
            <a:stCxn id="11" idx="5"/>
          </p:cNvCxnSpPr>
          <p:nvPr/>
        </p:nvCxnSpPr>
        <p:spPr>
          <a:xfrm>
            <a:off x="6681611" y="3272962"/>
            <a:ext cx="3102942" cy="262096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star shaped metal object with a white container&#10;&#10;Description automatically generated">
            <a:extLst>
              <a:ext uri="{FF2B5EF4-FFF2-40B4-BE49-F238E27FC236}">
                <a16:creationId xmlns:a16="http://schemas.microsoft.com/office/drawing/2014/main" id="{E5A5C7B0-D2E1-C4B5-AACF-E5AF72179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997" y="1382133"/>
            <a:ext cx="1242214" cy="1717178"/>
          </a:xfrm>
          <a:prstGeom prst="rect">
            <a:avLst/>
          </a:prstGeom>
        </p:spPr>
      </p:pic>
      <p:pic>
        <p:nvPicPr>
          <p:cNvPr id="10" name="Picture 9" descr="A star shaped metal object with a white container&#10;&#10;Description automatically generated">
            <a:extLst>
              <a:ext uri="{FF2B5EF4-FFF2-40B4-BE49-F238E27FC236}">
                <a16:creationId xmlns:a16="http://schemas.microsoft.com/office/drawing/2014/main" id="{26530421-55C8-3F26-5069-8AEDA725C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6817" y="1477520"/>
            <a:ext cx="1242214" cy="171717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E312B76-5257-D167-2016-B29DC0F81687}"/>
              </a:ext>
            </a:extLst>
          </p:cNvPr>
          <p:cNvSpPr/>
          <p:nvPr/>
        </p:nvSpPr>
        <p:spPr>
          <a:xfrm>
            <a:off x="5064863" y="1093585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BEF618-0DF8-33E1-3CE0-86A3E96D9082}"/>
              </a:ext>
            </a:extLst>
          </p:cNvPr>
          <p:cNvSpPr/>
          <p:nvPr/>
        </p:nvSpPr>
        <p:spPr>
          <a:xfrm>
            <a:off x="484971" y="782939"/>
            <a:ext cx="4114185" cy="373822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3E7E1D-6DF1-CE69-B72B-5D70299A104A}"/>
              </a:ext>
            </a:extLst>
          </p:cNvPr>
          <p:cNvSpPr txBox="1"/>
          <p:nvPr/>
        </p:nvSpPr>
        <p:spPr>
          <a:xfrm>
            <a:off x="2155654" y="816680"/>
            <a:ext cx="772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H2O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1501B1-1467-8546-D388-93E4107D991B}"/>
              </a:ext>
            </a:extLst>
          </p:cNvPr>
          <p:cNvSpPr txBox="1"/>
          <p:nvPr/>
        </p:nvSpPr>
        <p:spPr>
          <a:xfrm>
            <a:off x="6103670" y="803771"/>
            <a:ext cx="145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Star Wheels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E3F11A-8EEE-19CF-B83C-1C40137AE738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2542064" y="4521164"/>
            <a:ext cx="271474" cy="67215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22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744A3-BA00-0A9C-257D-F466CA1C7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re model of a vehicle&#10;&#10;Description automatically generated">
            <a:extLst>
              <a:ext uri="{FF2B5EF4-FFF2-40B4-BE49-F238E27FC236}">
                <a16:creationId xmlns:a16="http://schemas.microsoft.com/office/drawing/2014/main" id="{91CCDAF0-7BD7-F843-64EA-202B0E2BB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77681"/>
            <a:ext cx="5022018" cy="28248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61245C7-6047-208E-3DCE-562DCE657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726" y="2809013"/>
            <a:ext cx="2615266" cy="172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drawing of a tractor&#10;&#10;Description automatically generated">
            <a:extLst>
              <a:ext uri="{FF2B5EF4-FFF2-40B4-BE49-F238E27FC236}">
                <a16:creationId xmlns:a16="http://schemas.microsoft.com/office/drawing/2014/main" id="{42EACC62-9FFD-6614-B538-79C0AD8CD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97" y="4218505"/>
            <a:ext cx="3464052" cy="1948529"/>
          </a:xfrm>
          <a:prstGeom prst="rect">
            <a:avLst/>
          </a:prstGeom>
        </p:spPr>
      </p:pic>
      <p:pic>
        <p:nvPicPr>
          <p:cNvPr id="6" name="Picture 5" descr="A close up of a machine&#10;&#10;Description automatically generated">
            <a:extLst>
              <a:ext uri="{FF2B5EF4-FFF2-40B4-BE49-F238E27FC236}">
                <a16:creationId xmlns:a16="http://schemas.microsoft.com/office/drawing/2014/main" id="{C9ED77AE-CDBD-09BE-0425-4C9DC2D34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75" y="3648540"/>
            <a:ext cx="2003961" cy="1301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E0A74E-26A3-9193-5F4D-8EB243D02B02}"/>
              </a:ext>
            </a:extLst>
          </p:cNvPr>
          <p:cNvSpPr txBox="1"/>
          <p:nvPr/>
        </p:nvSpPr>
        <p:spPr>
          <a:xfrm>
            <a:off x="3038776" y="45203"/>
            <a:ext cx="6096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/>
              <a:t>600 Series: Large Square (2013-2020) </a:t>
            </a:r>
          </a:p>
        </p:txBody>
      </p:sp>
      <p:pic>
        <p:nvPicPr>
          <p:cNvPr id="13" name="Picture 12" descr="A logo with a leaf in a circle&#10;&#10;Description automatically generated">
            <a:extLst>
              <a:ext uri="{FF2B5EF4-FFF2-40B4-BE49-F238E27FC236}">
                <a16:creationId xmlns:a16="http://schemas.microsoft.com/office/drawing/2014/main" id="{901BED7C-98FF-51D7-78B8-101BA0202D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" y="-143643"/>
            <a:ext cx="2426211" cy="229556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735E643-4E03-10F5-936D-C240E6DF7059}"/>
              </a:ext>
            </a:extLst>
          </p:cNvPr>
          <p:cNvSpPr/>
          <p:nvPr/>
        </p:nvSpPr>
        <p:spPr>
          <a:xfrm>
            <a:off x="5139708" y="961361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EE8F81-E37E-5E7A-3A14-98C22D4BE2DC}"/>
              </a:ext>
            </a:extLst>
          </p:cNvPr>
          <p:cNvSpPr/>
          <p:nvPr/>
        </p:nvSpPr>
        <p:spPr>
          <a:xfrm>
            <a:off x="9370512" y="848325"/>
            <a:ext cx="2465712" cy="18398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047F64-3E25-B558-5D48-A3BF4D0AA800}"/>
              </a:ext>
            </a:extLst>
          </p:cNvPr>
          <p:cNvCxnSpPr/>
          <p:nvPr/>
        </p:nvCxnSpPr>
        <p:spPr>
          <a:xfrm>
            <a:off x="6955032" y="4538383"/>
            <a:ext cx="2054498" cy="36212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4E0448-7214-57BE-B084-EDA64CC045C7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9743050" y="4538383"/>
            <a:ext cx="977309" cy="60436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56B427E-9F25-9764-AAE4-AC9C9B0CB06F}"/>
              </a:ext>
            </a:extLst>
          </p:cNvPr>
          <p:cNvCxnSpPr>
            <a:cxnSpLocks/>
          </p:cNvCxnSpPr>
          <p:nvPr/>
        </p:nvCxnSpPr>
        <p:spPr>
          <a:xfrm>
            <a:off x="8878741" y="3807156"/>
            <a:ext cx="110839" cy="84870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0BF8F4-562C-B7DA-578B-4EBEC1E1EF1B}"/>
              </a:ext>
            </a:extLst>
          </p:cNvPr>
          <p:cNvCxnSpPr/>
          <p:nvPr/>
        </p:nvCxnSpPr>
        <p:spPr>
          <a:xfrm>
            <a:off x="6176290" y="3524642"/>
            <a:ext cx="379565" cy="118052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6BEB731-6E42-6C55-311A-97347AA501ED}"/>
              </a:ext>
            </a:extLst>
          </p:cNvPr>
          <p:cNvCxnSpPr/>
          <p:nvPr/>
        </p:nvCxnSpPr>
        <p:spPr>
          <a:xfrm>
            <a:off x="4736126" y="3222961"/>
            <a:ext cx="704491" cy="69521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6F003D-B6EE-F9ED-2871-854171439362}"/>
              </a:ext>
            </a:extLst>
          </p:cNvPr>
          <p:cNvCxnSpPr>
            <a:cxnSpLocks/>
            <a:stCxn id="30" idx="6"/>
          </p:cNvCxnSpPr>
          <p:nvPr/>
        </p:nvCxnSpPr>
        <p:spPr>
          <a:xfrm>
            <a:off x="2118014" y="4473783"/>
            <a:ext cx="2082641" cy="45463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B4EEF40-3EF6-97AD-7AA4-A7A5440E1E50}"/>
              </a:ext>
            </a:extLst>
          </p:cNvPr>
          <p:cNvSpPr txBox="1"/>
          <p:nvPr/>
        </p:nvSpPr>
        <p:spPr>
          <a:xfrm>
            <a:off x="710511" y="1989318"/>
            <a:ext cx="60093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TSD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FDAD9-5A5A-38D6-6F7F-1D90D344F666}"/>
              </a:ext>
            </a:extLst>
          </p:cNvPr>
          <p:cNvSpPr txBox="1"/>
          <p:nvPr/>
        </p:nvSpPr>
        <p:spPr>
          <a:xfrm>
            <a:off x="4410107" y="769970"/>
            <a:ext cx="145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Star Wheels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F1E1-9B7F-8D79-7308-21F7A2AB1D6B}"/>
              </a:ext>
            </a:extLst>
          </p:cNvPr>
          <p:cNvSpPr txBox="1"/>
          <p:nvPr/>
        </p:nvSpPr>
        <p:spPr>
          <a:xfrm>
            <a:off x="10305409" y="838216"/>
            <a:ext cx="67100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PAC</a:t>
            </a:r>
          </a:p>
        </p:txBody>
      </p:sp>
      <p:pic>
        <p:nvPicPr>
          <p:cNvPr id="19" name="Picture 18" descr="A star shaped metal object with a white container&#10;&#10;Description automatically generated">
            <a:extLst>
              <a:ext uri="{FF2B5EF4-FFF2-40B4-BE49-F238E27FC236}">
                <a16:creationId xmlns:a16="http://schemas.microsoft.com/office/drawing/2014/main" id="{E60118DC-64A0-506F-3546-E02515523D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75" y="1382133"/>
            <a:ext cx="1242214" cy="171717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3673948-A25E-1E87-1395-7979AD77BE85}"/>
              </a:ext>
            </a:extLst>
          </p:cNvPr>
          <p:cNvSpPr/>
          <p:nvPr/>
        </p:nvSpPr>
        <p:spPr>
          <a:xfrm>
            <a:off x="3141255" y="961360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star shaped metal object with a white container&#10;&#10;Description automatically generated">
            <a:extLst>
              <a:ext uri="{FF2B5EF4-FFF2-40B4-BE49-F238E27FC236}">
                <a16:creationId xmlns:a16="http://schemas.microsoft.com/office/drawing/2014/main" id="{58F0BBDE-DEAA-7AD6-7369-5DEC06A572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1344" y="1324623"/>
            <a:ext cx="1242214" cy="1717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063A0F-8C99-1057-56E2-3FE0F737B1CB}"/>
              </a:ext>
            </a:extLst>
          </p:cNvPr>
          <p:cNvSpPr txBox="1"/>
          <p:nvPr/>
        </p:nvSpPr>
        <p:spPr>
          <a:xfrm>
            <a:off x="1308018" y="5263935"/>
            <a:ext cx="57900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DD57D3-13BA-54C4-CDA3-292833036055}"/>
              </a:ext>
            </a:extLst>
          </p:cNvPr>
          <p:cNvSpPr txBox="1"/>
          <p:nvPr/>
        </p:nvSpPr>
        <p:spPr>
          <a:xfrm>
            <a:off x="887113" y="3684195"/>
            <a:ext cx="48282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FFC000"/>
                </a:solidFill>
              </a:rPr>
              <a:t>IIC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D4E21DC-0A92-18C2-6647-8310063C3354}"/>
              </a:ext>
            </a:extLst>
          </p:cNvPr>
          <p:cNvSpPr/>
          <p:nvPr/>
        </p:nvSpPr>
        <p:spPr>
          <a:xfrm>
            <a:off x="7173611" y="1252370"/>
            <a:ext cx="2221782" cy="27195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331426-BC48-9530-A6A9-8DAECBABD797}"/>
              </a:ext>
            </a:extLst>
          </p:cNvPr>
          <p:cNvSpPr txBox="1"/>
          <p:nvPr/>
        </p:nvSpPr>
        <p:spPr>
          <a:xfrm>
            <a:off x="7965065" y="1386748"/>
            <a:ext cx="651140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DCP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4CE68F-2E35-2E44-2DB3-7CF3EA2A873E}"/>
              </a:ext>
            </a:extLst>
          </p:cNvPr>
          <p:cNvSpPr/>
          <p:nvPr/>
        </p:nvSpPr>
        <p:spPr>
          <a:xfrm>
            <a:off x="93738" y="1999919"/>
            <a:ext cx="1755621" cy="161818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0C4EF4C-2109-04E0-08EF-9B5AA42FD420}"/>
              </a:ext>
            </a:extLst>
          </p:cNvPr>
          <p:cNvSpPr/>
          <p:nvPr/>
        </p:nvSpPr>
        <p:spPr>
          <a:xfrm>
            <a:off x="269050" y="3649486"/>
            <a:ext cx="1848964" cy="164859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FA5A6A7-590D-0390-C769-BCE2EB442ECE}"/>
              </a:ext>
            </a:extLst>
          </p:cNvPr>
          <p:cNvSpPr/>
          <p:nvPr/>
        </p:nvSpPr>
        <p:spPr>
          <a:xfrm>
            <a:off x="887113" y="5263934"/>
            <a:ext cx="1542284" cy="159406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DD54EFA-2518-4211-E4FC-806204ED5DEA}"/>
              </a:ext>
            </a:extLst>
          </p:cNvPr>
          <p:cNvCxnSpPr>
            <a:cxnSpLocks/>
          </p:cNvCxnSpPr>
          <p:nvPr/>
        </p:nvCxnSpPr>
        <p:spPr>
          <a:xfrm flipV="1">
            <a:off x="2411489" y="4970836"/>
            <a:ext cx="1819673" cy="101938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FD06930-F03B-A086-97B8-D42CC22E9FC6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1849359" y="2809014"/>
            <a:ext cx="2381803" cy="203895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5" name="Picture 34" descr="A black screen with a white border&#10;&#10;Description automatically generated">
            <a:extLst>
              <a:ext uri="{FF2B5EF4-FFF2-40B4-BE49-F238E27FC236}">
                <a16:creationId xmlns:a16="http://schemas.microsoft.com/office/drawing/2014/main" id="{89F8859A-6BB8-1A57-B9DD-D47EB9F0F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083" y="2321432"/>
            <a:ext cx="1166622" cy="1149686"/>
          </a:xfrm>
          <a:prstGeom prst="rect">
            <a:avLst/>
          </a:prstGeom>
        </p:spPr>
      </p:pic>
      <p:pic>
        <p:nvPicPr>
          <p:cNvPr id="36" name="Picture 35" descr="A black square box with a green light&#10;&#10;Description automatically generated">
            <a:extLst>
              <a:ext uri="{FF2B5EF4-FFF2-40B4-BE49-F238E27FC236}">
                <a16:creationId xmlns:a16="http://schemas.microsoft.com/office/drawing/2014/main" id="{F3BEBB50-AE1A-E887-28A0-6B129024A8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048" y="3981934"/>
            <a:ext cx="1390650" cy="857250"/>
          </a:xfrm>
          <a:prstGeom prst="rect">
            <a:avLst/>
          </a:prstGeom>
        </p:spPr>
      </p:pic>
      <p:pic>
        <p:nvPicPr>
          <p:cNvPr id="37" name="Picture 36" descr="A close-up of a metal box&#10;&#10;Description automatically generated">
            <a:extLst>
              <a:ext uri="{FF2B5EF4-FFF2-40B4-BE49-F238E27FC236}">
                <a16:creationId xmlns:a16="http://schemas.microsoft.com/office/drawing/2014/main" id="{B2D5C2D2-9DBC-551B-9B5B-396A05D6C4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9923" y="5595534"/>
            <a:ext cx="1123950" cy="1143000"/>
          </a:xfrm>
          <a:prstGeom prst="rect">
            <a:avLst/>
          </a:prstGeom>
        </p:spPr>
      </p:pic>
      <p:pic>
        <p:nvPicPr>
          <p:cNvPr id="38" name="Picture 37" descr="A black box with screws&#10;&#10;Description automatically generated">
            <a:extLst>
              <a:ext uri="{FF2B5EF4-FFF2-40B4-BE49-F238E27FC236}">
                <a16:creationId xmlns:a16="http://schemas.microsoft.com/office/drawing/2014/main" id="{5AE89C03-9DC3-D3AE-6305-922DD6C47FF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-3950" t="205" r="-862" b="5169"/>
          <a:stretch/>
        </p:blipFill>
        <p:spPr>
          <a:xfrm rot="10800000">
            <a:off x="9853072" y="1186408"/>
            <a:ext cx="1575682" cy="1228698"/>
          </a:xfrm>
          <a:prstGeom prst="rect">
            <a:avLst/>
          </a:prstGeom>
        </p:spPr>
      </p:pic>
      <p:pic>
        <p:nvPicPr>
          <p:cNvPr id="40" name="Picture 39" descr="A grey electronic device with black wires&#10;&#10;Description automatically generated">
            <a:extLst>
              <a:ext uri="{FF2B5EF4-FFF2-40B4-BE49-F238E27FC236}">
                <a16:creationId xmlns:a16="http://schemas.microsoft.com/office/drawing/2014/main" id="{46506EF5-B8C1-CD84-BA4D-8A224FEC494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5561" r="-798" b="4496"/>
          <a:stretch/>
        </p:blipFill>
        <p:spPr>
          <a:xfrm>
            <a:off x="7534839" y="1702152"/>
            <a:ext cx="1474445" cy="195515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161E3CF-75D1-1050-94F8-FE92FB5C9B65}"/>
              </a:ext>
            </a:extLst>
          </p:cNvPr>
          <p:cNvSpPr txBox="1"/>
          <p:nvPr/>
        </p:nvSpPr>
        <p:spPr>
          <a:xfrm>
            <a:off x="1490536" y="3443350"/>
            <a:ext cx="50045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OR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B5C46C-384D-CA7B-1FFF-68D9FF9E096B}"/>
              </a:ext>
            </a:extLst>
          </p:cNvPr>
          <p:cNvSpPr txBox="1"/>
          <p:nvPr/>
        </p:nvSpPr>
        <p:spPr>
          <a:xfrm>
            <a:off x="1874614" y="4852189"/>
            <a:ext cx="50045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OR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B5597D9-0811-32EB-B700-90C8E24C0FF3}"/>
              </a:ext>
            </a:extLst>
          </p:cNvPr>
          <p:cNvCxnSpPr>
            <a:cxnSpLocks/>
          </p:cNvCxnSpPr>
          <p:nvPr/>
        </p:nvCxnSpPr>
        <p:spPr>
          <a:xfrm flipH="1">
            <a:off x="7229662" y="3959556"/>
            <a:ext cx="827933" cy="169331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7243DB5-A551-CF5D-E14F-09DFEC03045B}"/>
              </a:ext>
            </a:extLst>
          </p:cNvPr>
          <p:cNvSpPr txBox="1"/>
          <p:nvPr/>
        </p:nvSpPr>
        <p:spPr>
          <a:xfrm>
            <a:off x="8254699" y="3888700"/>
            <a:ext cx="50045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6D64E1-5F7B-2F3A-9148-D3CC0ED270B5}"/>
              </a:ext>
            </a:extLst>
          </p:cNvPr>
          <p:cNvSpPr txBox="1"/>
          <p:nvPr/>
        </p:nvSpPr>
        <p:spPr>
          <a:xfrm>
            <a:off x="4367558" y="5890230"/>
            <a:ext cx="312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*HD BALERS NOTE: Star Wheels on side of chamber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CFD70E7-F557-7EDC-7C56-FECB5D53575F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936156" y="4949690"/>
            <a:ext cx="0" cy="104052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C391DDD-36A5-FBB5-ED00-B8A93628D643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10603368" y="2688175"/>
            <a:ext cx="514650" cy="101643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5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744A3-BA00-0A9C-257D-F466CA1C7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 model of a vehicle&#10;&#10;Description automatically generated">
            <a:extLst>
              <a:ext uri="{FF2B5EF4-FFF2-40B4-BE49-F238E27FC236}">
                <a16:creationId xmlns:a16="http://schemas.microsoft.com/office/drawing/2014/main" id="{2CF97769-E4EB-6ECF-4A00-056073F8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22" y="3870361"/>
            <a:ext cx="5022018" cy="28248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E9E68F-3AED-7091-B29E-630CDEB7F2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27" y="4466492"/>
            <a:ext cx="2965597" cy="1961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A drawing of a tractor&#10;&#10;Description automatically generated">
            <a:extLst>
              <a:ext uri="{FF2B5EF4-FFF2-40B4-BE49-F238E27FC236}">
                <a16:creationId xmlns:a16="http://schemas.microsoft.com/office/drawing/2014/main" id="{4FE93373-5684-941D-6E06-5DE126FAE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6" y="4854147"/>
            <a:ext cx="3464052" cy="1948529"/>
          </a:xfrm>
          <a:prstGeom prst="rect">
            <a:avLst/>
          </a:prstGeom>
        </p:spPr>
      </p:pic>
      <p:pic>
        <p:nvPicPr>
          <p:cNvPr id="27" name="Picture 26" descr="A close up of a machine&#10;&#10;Description automatically generated">
            <a:extLst>
              <a:ext uri="{FF2B5EF4-FFF2-40B4-BE49-F238E27FC236}">
                <a16:creationId xmlns:a16="http://schemas.microsoft.com/office/drawing/2014/main" id="{EB701CE6-F5C0-85E8-D5EA-11640DD265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64" y="3922110"/>
            <a:ext cx="2003961" cy="13011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45F7B64-6694-20EC-AF2B-7C52F66CF526}"/>
              </a:ext>
            </a:extLst>
          </p:cNvPr>
          <p:cNvSpPr txBox="1"/>
          <p:nvPr/>
        </p:nvSpPr>
        <p:spPr>
          <a:xfrm>
            <a:off x="3038776" y="45203"/>
            <a:ext cx="6096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/>
              <a:t>500 Series: Large Square (2008-2012) </a:t>
            </a:r>
          </a:p>
        </p:txBody>
      </p:sp>
      <p:pic>
        <p:nvPicPr>
          <p:cNvPr id="34" name="Picture 33" descr="A logo with a leaf in a circle&#10;&#10;Description automatically generated">
            <a:extLst>
              <a:ext uri="{FF2B5EF4-FFF2-40B4-BE49-F238E27FC236}">
                <a16:creationId xmlns:a16="http://schemas.microsoft.com/office/drawing/2014/main" id="{886528DD-09CF-1414-5AF1-FF0B933C55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" y="-143643"/>
            <a:ext cx="2426211" cy="229556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D6E6C017-3161-5625-320A-FAE7E5EC1A38}"/>
              </a:ext>
            </a:extLst>
          </p:cNvPr>
          <p:cNvSpPr/>
          <p:nvPr/>
        </p:nvSpPr>
        <p:spPr>
          <a:xfrm>
            <a:off x="96658" y="2419392"/>
            <a:ext cx="2153643" cy="195622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950488B-0574-6B90-BAA2-87B551C6C4E6}"/>
              </a:ext>
            </a:extLst>
          </p:cNvPr>
          <p:cNvSpPr/>
          <p:nvPr/>
        </p:nvSpPr>
        <p:spPr>
          <a:xfrm>
            <a:off x="3956812" y="1032908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58FCCDF-1A73-5328-FF24-E53651CBE324}"/>
              </a:ext>
            </a:extLst>
          </p:cNvPr>
          <p:cNvSpPr/>
          <p:nvPr/>
        </p:nvSpPr>
        <p:spPr>
          <a:xfrm>
            <a:off x="9468857" y="2555473"/>
            <a:ext cx="2542513" cy="18201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FA1210C-D1CE-31DE-4375-EC9F0239D96D}"/>
              </a:ext>
            </a:extLst>
          </p:cNvPr>
          <p:cNvCxnSpPr>
            <a:cxnSpLocks/>
          </p:cNvCxnSpPr>
          <p:nvPr/>
        </p:nvCxnSpPr>
        <p:spPr>
          <a:xfrm>
            <a:off x="4804967" y="4572685"/>
            <a:ext cx="2363118" cy="28146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BB35D37-B2F7-6CA0-D653-90AB127FB32D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8006862" y="4968204"/>
            <a:ext cx="1165665" cy="47880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8E80774-8F2C-3F82-74A2-16C36128A08F}"/>
              </a:ext>
            </a:extLst>
          </p:cNvPr>
          <p:cNvCxnSpPr>
            <a:cxnSpLocks/>
            <a:stCxn id="72" idx="3"/>
          </p:cNvCxnSpPr>
          <p:nvPr/>
        </p:nvCxnSpPr>
        <p:spPr>
          <a:xfrm flipH="1">
            <a:off x="5505714" y="3214596"/>
            <a:ext cx="1004979" cy="228708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6C8484F-B25D-CEA4-5C0F-55E500AE395E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4234202" y="3212285"/>
            <a:ext cx="134120" cy="180053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6B7D957-FAFD-FA85-F98A-20E61D917C69}"/>
              </a:ext>
            </a:extLst>
          </p:cNvPr>
          <p:cNvCxnSpPr>
            <a:cxnSpLocks/>
            <a:stCxn id="62" idx="4"/>
          </p:cNvCxnSpPr>
          <p:nvPr/>
        </p:nvCxnSpPr>
        <p:spPr>
          <a:xfrm>
            <a:off x="3024069" y="3698680"/>
            <a:ext cx="266448" cy="61418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B151B83-054D-CF05-100C-A57A136851EC}"/>
              </a:ext>
            </a:extLst>
          </p:cNvPr>
          <p:cNvCxnSpPr>
            <a:cxnSpLocks/>
          </p:cNvCxnSpPr>
          <p:nvPr/>
        </p:nvCxnSpPr>
        <p:spPr>
          <a:xfrm>
            <a:off x="1612490" y="4276659"/>
            <a:ext cx="429926" cy="132062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3F3C54E-A470-D177-D73D-94F41B2F40C9}"/>
              </a:ext>
            </a:extLst>
          </p:cNvPr>
          <p:cNvSpPr txBox="1"/>
          <p:nvPr/>
        </p:nvSpPr>
        <p:spPr>
          <a:xfrm>
            <a:off x="873012" y="2398203"/>
            <a:ext cx="60093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TSD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94CCE7-42E3-2D43-D8B6-BCF790880E18}"/>
              </a:ext>
            </a:extLst>
          </p:cNvPr>
          <p:cNvSpPr txBox="1"/>
          <p:nvPr/>
        </p:nvSpPr>
        <p:spPr>
          <a:xfrm>
            <a:off x="2866313" y="811145"/>
            <a:ext cx="145552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Star Wheels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73749A-88F2-2B58-A2EC-496D91296D14}"/>
              </a:ext>
            </a:extLst>
          </p:cNvPr>
          <p:cNvSpPr txBox="1"/>
          <p:nvPr/>
        </p:nvSpPr>
        <p:spPr>
          <a:xfrm>
            <a:off x="10481979" y="2521489"/>
            <a:ext cx="6400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PAC</a:t>
            </a:r>
          </a:p>
        </p:txBody>
      </p:sp>
      <p:pic>
        <p:nvPicPr>
          <p:cNvPr id="60" name="Picture 59" descr="A star shaped metal object with a white container&#10;&#10;Description automatically generated">
            <a:extLst>
              <a:ext uri="{FF2B5EF4-FFF2-40B4-BE49-F238E27FC236}">
                <a16:creationId xmlns:a16="http://schemas.microsoft.com/office/drawing/2014/main" id="{AC89CFCA-3353-D3E2-0E84-8ED3EB7288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99" y="1464631"/>
            <a:ext cx="1242214" cy="1717178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61EAE82-371A-7BAB-44E7-E9CF8CFB7AA6}"/>
              </a:ext>
            </a:extLst>
          </p:cNvPr>
          <p:cNvSpPr/>
          <p:nvPr/>
        </p:nvSpPr>
        <p:spPr>
          <a:xfrm>
            <a:off x="2077000" y="1145381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 descr="A star shaped metal object with a white container&#10;&#10;Description automatically generated">
            <a:extLst>
              <a:ext uri="{FF2B5EF4-FFF2-40B4-BE49-F238E27FC236}">
                <a16:creationId xmlns:a16="http://schemas.microsoft.com/office/drawing/2014/main" id="{25E92666-BCFC-DE04-C3C0-532AD9BF23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2340" y="1553867"/>
            <a:ext cx="1242214" cy="1717178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C6F6829B-6759-D942-18AB-DCF62C2243A3}"/>
              </a:ext>
            </a:extLst>
          </p:cNvPr>
          <p:cNvSpPr/>
          <p:nvPr/>
        </p:nvSpPr>
        <p:spPr>
          <a:xfrm>
            <a:off x="6096000" y="1356318"/>
            <a:ext cx="2831701" cy="21771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0C6DF41-117F-28D4-539F-A289DA14130E}"/>
              </a:ext>
            </a:extLst>
          </p:cNvPr>
          <p:cNvSpPr txBox="1"/>
          <p:nvPr/>
        </p:nvSpPr>
        <p:spPr>
          <a:xfrm>
            <a:off x="7263561" y="1329208"/>
            <a:ext cx="53091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PIP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1E9E7C0-FE5E-7A34-0B30-D60A48297B93}"/>
              </a:ext>
            </a:extLst>
          </p:cNvPr>
          <p:cNvCxnSpPr>
            <a:cxnSpLocks/>
            <a:stCxn id="40" idx="4"/>
          </p:cNvCxnSpPr>
          <p:nvPr/>
        </p:nvCxnSpPr>
        <p:spPr>
          <a:xfrm>
            <a:off x="10740114" y="4375616"/>
            <a:ext cx="343728" cy="112606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black screen with a white border&#10;&#10;Description automatically generated">
            <a:extLst>
              <a:ext uri="{FF2B5EF4-FFF2-40B4-BE49-F238E27FC236}">
                <a16:creationId xmlns:a16="http://schemas.microsoft.com/office/drawing/2014/main" id="{7F25D083-38B8-C058-2D0E-7A3568D426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034" y="2832576"/>
            <a:ext cx="1155903" cy="1139123"/>
          </a:xfrm>
          <a:prstGeom prst="rect">
            <a:avLst/>
          </a:prstGeom>
        </p:spPr>
      </p:pic>
      <p:pic>
        <p:nvPicPr>
          <p:cNvPr id="5" name="Picture 4" descr="A black box with screws&#10;&#10;Description automatically generated">
            <a:extLst>
              <a:ext uri="{FF2B5EF4-FFF2-40B4-BE49-F238E27FC236}">
                <a16:creationId xmlns:a16="http://schemas.microsoft.com/office/drawing/2014/main" id="{EA279809-1B4F-71B9-214C-59C72E6C7D6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3950" t="205" r="-862" b="5169"/>
          <a:stretch/>
        </p:blipFill>
        <p:spPr>
          <a:xfrm rot="10800000">
            <a:off x="9964357" y="2892297"/>
            <a:ext cx="1575682" cy="122869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00D4C0-0BF6-D5AD-F1F9-E5A5B2A481DD}"/>
              </a:ext>
            </a:extLst>
          </p:cNvPr>
          <p:cNvSpPr/>
          <p:nvPr/>
        </p:nvSpPr>
        <p:spPr>
          <a:xfrm>
            <a:off x="8834632" y="390048"/>
            <a:ext cx="2208867" cy="228447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ox with a cable&#10;&#10;Description automatically generated">
            <a:extLst>
              <a:ext uri="{FF2B5EF4-FFF2-40B4-BE49-F238E27FC236}">
                <a16:creationId xmlns:a16="http://schemas.microsoft.com/office/drawing/2014/main" id="{FA9A3B6C-C86C-CAE3-194F-4846A2CBCB6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545" r="5202" b="2473"/>
          <a:stretch/>
        </p:blipFill>
        <p:spPr>
          <a:xfrm>
            <a:off x="9079400" y="784723"/>
            <a:ext cx="1656980" cy="1626408"/>
          </a:xfrm>
          <a:prstGeom prst="rect">
            <a:avLst/>
          </a:prstGeom>
        </p:spPr>
      </p:pic>
      <p:pic>
        <p:nvPicPr>
          <p:cNvPr id="9" name="Picture 8" descr="A black box with a black cable&#10;&#10;Description automatically generated">
            <a:extLst>
              <a:ext uri="{FF2B5EF4-FFF2-40B4-BE49-F238E27FC236}">
                <a16:creationId xmlns:a16="http://schemas.microsoft.com/office/drawing/2014/main" id="{6EEC715B-DB01-83DD-9FF5-FD576928DA8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-2286" t="-2355" r="3687" b="4303"/>
          <a:stretch/>
        </p:blipFill>
        <p:spPr>
          <a:xfrm>
            <a:off x="6488721" y="1641150"/>
            <a:ext cx="2012035" cy="15350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62D4FD-C867-B348-C920-91C15E6487D4}"/>
              </a:ext>
            </a:extLst>
          </p:cNvPr>
          <p:cNvSpPr txBox="1"/>
          <p:nvPr/>
        </p:nvSpPr>
        <p:spPr>
          <a:xfrm>
            <a:off x="9673607" y="333072"/>
            <a:ext cx="53091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AF5CF5-0C4A-9D72-A81A-4B62F33BE9ED}"/>
              </a:ext>
            </a:extLst>
          </p:cNvPr>
          <p:cNvSpPr txBox="1"/>
          <p:nvPr/>
        </p:nvSpPr>
        <p:spPr>
          <a:xfrm>
            <a:off x="8299561" y="1264501"/>
            <a:ext cx="50045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1C019B1-DE0D-37AC-D457-4CFFB8DD1F53}"/>
              </a:ext>
            </a:extLst>
          </p:cNvPr>
          <p:cNvCxnSpPr>
            <a:cxnSpLocks/>
            <a:stCxn id="72" idx="4"/>
          </p:cNvCxnSpPr>
          <p:nvPr/>
        </p:nvCxnSpPr>
        <p:spPr>
          <a:xfrm flipH="1">
            <a:off x="7209083" y="3533426"/>
            <a:ext cx="302768" cy="93306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05937F-5100-F241-F6F6-78EAE8F7F7F4}"/>
              </a:ext>
            </a:extLst>
          </p:cNvPr>
          <p:cNvSpPr txBox="1"/>
          <p:nvPr/>
        </p:nvSpPr>
        <p:spPr>
          <a:xfrm>
            <a:off x="6575329" y="3440577"/>
            <a:ext cx="528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35228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744A3-BA00-0A9C-257D-F466CA1C7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re model of a vehicle&#10;&#10;Description automatically generated">
            <a:extLst>
              <a:ext uri="{FF2B5EF4-FFF2-40B4-BE49-F238E27FC236}">
                <a16:creationId xmlns:a16="http://schemas.microsoft.com/office/drawing/2014/main" id="{91CCDAF0-7BD7-F843-64EA-202B0E2BB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6" y="4016314"/>
            <a:ext cx="5022018" cy="2824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190AA-3B27-85D6-AF6E-484251381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07" y="2638946"/>
            <a:ext cx="2533548" cy="167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drawing of a tractor&#10;&#10;Description automatically generated">
            <a:extLst>
              <a:ext uri="{FF2B5EF4-FFF2-40B4-BE49-F238E27FC236}">
                <a16:creationId xmlns:a16="http://schemas.microsoft.com/office/drawing/2014/main" id="{42EACC62-9FFD-6614-B538-79C0AD8CD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23" y="4448344"/>
            <a:ext cx="3464052" cy="1948529"/>
          </a:xfrm>
          <a:prstGeom prst="rect">
            <a:avLst/>
          </a:prstGeom>
        </p:spPr>
      </p:pic>
      <p:pic>
        <p:nvPicPr>
          <p:cNvPr id="6" name="Picture 5" descr="A close up of a machine&#10;&#10;Description automatically generated">
            <a:extLst>
              <a:ext uri="{FF2B5EF4-FFF2-40B4-BE49-F238E27FC236}">
                <a16:creationId xmlns:a16="http://schemas.microsoft.com/office/drawing/2014/main" id="{C9ED77AE-CDBD-09BE-0425-4C9DC2D34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75" y="3648540"/>
            <a:ext cx="2003961" cy="1301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E0A74E-26A3-9193-5F4D-8EB243D02B02}"/>
              </a:ext>
            </a:extLst>
          </p:cNvPr>
          <p:cNvSpPr txBox="1"/>
          <p:nvPr/>
        </p:nvSpPr>
        <p:spPr>
          <a:xfrm>
            <a:off x="3038776" y="45203"/>
            <a:ext cx="6096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/>
              <a:t>400 Series: Large Square (2005-2007) </a:t>
            </a:r>
          </a:p>
        </p:txBody>
      </p:sp>
      <p:pic>
        <p:nvPicPr>
          <p:cNvPr id="13" name="Picture 12" descr="A logo with a leaf in a circle&#10;&#10;Description automatically generated">
            <a:extLst>
              <a:ext uri="{FF2B5EF4-FFF2-40B4-BE49-F238E27FC236}">
                <a16:creationId xmlns:a16="http://schemas.microsoft.com/office/drawing/2014/main" id="{901BED7C-98FF-51D7-78B8-101BA0202D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" y="-143643"/>
            <a:ext cx="2426211" cy="229556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C5DFB04-6C21-650B-BE84-23FF1990BF65}"/>
              </a:ext>
            </a:extLst>
          </p:cNvPr>
          <p:cNvSpPr/>
          <p:nvPr/>
        </p:nvSpPr>
        <p:spPr>
          <a:xfrm>
            <a:off x="320711" y="2156098"/>
            <a:ext cx="2106611" cy="177882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35E643-4E03-10F5-936D-C240E6DF7059}"/>
              </a:ext>
            </a:extLst>
          </p:cNvPr>
          <p:cNvSpPr/>
          <p:nvPr/>
        </p:nvSpPr>
        <p:spPr>
          <a:xfrm>
            <a:off x="5139708" y="961361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EE8F81-E37E-5E7A-3A14-98C22D4BE2DC}"/>
              </a:ext>
            </a:extLst>
          </p:cNvPr>
          <p:cNvSpPr/>
          <p:nvPr/>
        </p:nvSpPr>
        <p:spPr>
          <a:xfrm>
            <a:off x="7202183" y="611700"/>
            <a:ext cx="3111474" cy="209815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047F64-3E25-B558-5D48-A3BF4D0AA800}"/>
              </a:ext>
            </a:extLst>
          </p:cNvPr>
          <p:cNvCxnSpPr>
            <a:cxnSpLocks/>
          </p:cNvCxnSpPr>
          <p:nvPr/>
        </p:nvCxnSpPr>
        <p:spPr>
          <a:xfrm>
            <a:off x="6955032" y="4538383"/>
            <a:ext cx="1828507" cy="41130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4E0448-7214-57BE-B084-EDA64CC045C7}"/>
              </a:ext>
            </a:extLst>
          </p:cNvPr>
          <p:cNvCxnSpPr>
            <a:cxnSpLocks/>
          </p:cNvCxnSpPr>
          <p:nvPr/>
        </p:nvCxnSpPr>
        <p:spPr>
          <a:xfrm flipH="1">
            <a:off x="9598052" y="4341444"/>
            <a:ext cx="723457" cy="78607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56B427E-9F25-9764-AAE4-AC9C9B0CB06F}"/>
              </a:ext>
            </a:extLst>
          </p:cNvPr>
          <p:cNvCxnSpPr>
            <a:cxnSpLocks/>
          </p:cNvCxnSpPr>
          <p:nvPr/>
        </p:nvCxnSpPr>
        <p:spPr>
          <a:xfrm>
            <a:off x="9276984" y="2654262"/>
            <a:ext cx="1824770" cy="82235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0BF8F4-562C-B7DA-578B-4EBEC1E1EF1B}"/>
              </a:ext>
            </a:extLst>
          </p:cNvPr>
          <p:cNvCxnSpPr/>
          <p:nvPr/>
        </p:nvCxnSpPr>
        <p:spPr>
          <a:xfrm>
            <a:off x="6176290" y="3524642"/>
            <a:ext cx="379565" cy="118052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6BEB731-6E42-6C55-311A-97347AA501ED}"/>
              </a:ext>
            </a:extLst>
          </p:cNvPr>
          <p:cNvCxnSpPr/>
          <p:nvPr/>
        </p:nvCxnSpPr>
        <p:spPr>
          <a:xfrm>
            <a:off x="4736126" y="3222961"/>
            <a:ext cx="704491" cy="69521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6F003D-B6EE-F9ED-2871-854171439362}"/>
              </a:ext>
            </a:extLst>
          </p:cNvPr>
          <p:cNvCxnSpPr/>
          <p:nvPr/>
        </p:nvCxnSpPr>
        <p:spPr>
          <a:xfrm>
            <a:off x="2306015" y="3469832"/>
            <a:ext cx="1439041" cy="155889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B4EEF40-3EF6-97AD-7AA4-A7A5440E1E50}"/>
              </a:ext>
            </a:extLst>
          </p:cNvPr>
          <p:cNvSpPr txBox="1"/>
          <p:nvPr/>
        </p:nvSpPr>
        <p:spPr>
          <a:xfrm>
            <a:off x="1068541" y="2239004"/>
            <a:ext cx="60093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FFC000"/>
                </a:solidFill>
              </a:rPr>
              <a:t>TSD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FDAD9-5A5A-38D6-6F7F-1D90D344F666}"/>
              </a:ext>
            </a:extLst>
          </p:cNvPr>
          <p:cNvSpPr txBox="1"/>
          <p:nvPr/>
        </p:nvSpPr>
        <p:spPr>
          <a:xfrm>
            <a:off x="4410107" y="769970"/>
            <a:ext cx="145552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Star Wheels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F1E1-9B7F-8D79-7308-21F7A2AB1D6B}"/>
              </a:ext>
            </a:extLst>
          </p:cNvPr>
          <p:cNvSpPr txBox="1"/>
          <p:nvPr/>
        </p:nvSpPr>
        <p:spPr>
          <a:xfrm>
            <a:off x="8429945" y="592028"/>
            <a:ext cx="65594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BMP</a:t>
            </a:r>
          </a:p>
        </p:txBody>
      </p:sp>
      <p:pic>
        <p:nvPicPr>
          <p:cNvPr id="19" name="Picture 18" descr="A star shaped metal object with a white container&#10;&#10;Description automatically generated">
            <a:extLst>
              <a:ext uri="{FF2B5EF4-FFF2-40B4-BE49-F238E27FC236}">
                <a16:creationId xmlns:a16="http://schemas.microsoft.com/office/drawing/2014/main" id="{E60118DC-64A0-506F-3546-E02515523D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75" y="1382133"/>
            <a:ext cx="1242214" cy="171717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3673948-A25E-1E87-1395-7979AD77BE85}"/>
              </a:ext>
            </a:extLst>
          </p:cNvPr>
          <p:cNvSpPr/>
          <p:nvPr/>
        </p:nvSpPr>
        <p:spPr>
          <a:xfrm>
            <a:off x="3141255" y="961360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star shaped metal object with a white container&#10;&#10;Description automatically generated">
            <a:extLst>
              <a:ext uri="{FF2B5EF4-FFF2-40B4-BE49-F238E27FC236}">
                <a16:creationId xmlns:a16="http://schemas.microsoft.com/office/drawing/2014/main" id="{58F0BBDE-DEAA-7AD6-7369-5DEC06A572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1344" y="1324623"/>
            <a:ext cx="1242214" cy="17171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2FE70-C819-7B21-6540-513E2534F66C}"/>
              </a:ext>
            </a:extLst>
          </p:cNvPr>
          <p:cNvSpPr txBox="1"/>
          <p:nvPr/>
        </p:nvSpPr>
        <p:spPr>
          <a:xfrm>
            <a:off x="900641" y="4445806"/>
            <a:ext cx="57900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FFC000"/>
                </a:solidFill>
              </a:rPr>
              <a:t>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72F3F3-B9D9-A3E6-1268-47FE50806201}"/>
              </a:ext>
            </a:extLst>
          </p:cNvPr>
          <p:cNvSpPr txBox="1"/>
          <p:nvPr/>
        </p:nvSpPr>
        <p:spPr>
          <a:xfrm>
            <a:off x="1064397" y="3936994"/>
            <a:ext cx="50045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OR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7A2C84-5E4F-ACF9-2F26-4AF067A94218}"/>
              </a:ext>
            </a:extLst>
          </p:cNvPr>
          <p:cNvSpPr/>
          <p:nvPr/>
        </p:nvSpPr>
        <p:spPr>
          <a:xfrm>
            <a:off x="152812" y="4300029"/>
            <a:ext cx="2106611" cy="177882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black screen with a white border&#10;&#10;Description automatically generated">
            <a:extLst>
              <a:ext uri="{FF2B5EF4-FFF2-40B4-BE49-F238E27FC236}">
                <a16:creationId xmlns:a16="http://schemas.microsoft.com/office/drawing/2014/main" id="{720AF447-77C1-449D-B6BF-B8F9DC8B65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269" y="2591041"/>
            <a:ext cx="1045329" cy="1030154"/>
          </a:xfrm>
          <a:prstGeom prst="rect">
            <a:avLst/>
          </a:prstGeom>
        </p:spPr>
      </p:pic>
      <p:pic>
        <p:nvPicPr>
          <p:cNvPr id="30" name="Picture 29" descr="A close-up of a metal box&#10;&#10;Description automatically generated">
            <a:extLst>
              <a:ext uri="{FF2B5EF4-FFF2-40B4-BE49-F238E27FC236}">
                <a16:creationId xmlns:a16="http://schemas.microsoft.com/office/drawing/2014/main" id="{9E96CB7A-B17A-1300-628B-F2BE7E1D47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720" y="4820618"/>
            <a:ext cx="1123950" cy="114300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A6815B-CBD9-3908-8A34-84DDCF94E7AE}"/>
              </a:ext>
            </a:extLst>
          </p:cNvPr>
          <p:cNvCxnSpPr>
            <a:cxnSpLocks/>
          </p:cNvCxnSpPr>
          <p:nvPr/>
        </p:nvCxnSpPr>
        <p:spPr>
          <a:xfrm flipV="1">
            <a:off x="2151031" y="5080384"/>
            <a:ext cx="1516532" cy="9426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Picture 31" descr="A black box with metal knobs&#10;&#10;Description automatically generated">
            <a:extLst>
              <a:ext uri="{FF2B5EF4-FFF2-40B4-BE49-F238E27FC236}">
                <a16:creationId xmlns:a16="http://schemas.microsoft.com/office/drawing/2014/main" id="{C0332EB3-1D65-862E-B54B-7C0A2C5C298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127" t="5317" r="4061" b="3866"/>
          <a:stretch/>
        </p:blipFill>
        <p:spPr>
          <a:xfrm>
            <a:off x="7833539" y="939414"/>
            <a:ext cx="1900000" cy="145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9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744A3-BA00-0A9C-257D-F466CA1C7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white tank with black straps&#10;&#10;Description automatically generated">
            <a:extLst>
              <a:ext uri="{FF2B5EF4-FFF2-40B4-BE49-F238E27FC236}">
                <a16:creationId xmlns:a16="http://schemas.microsoft.com/office/drawing/2014/main" id="{B747E343-DC5C-E55F-ECD3-72E3B1960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735" y="4466657"/>
            <a:ext cx="2141161" cy="22392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24874A6-4171-F0D7-0A16-29E380828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788" y="4667906"/>
            <a:ext cx="2841734" cy="1726325"/>
          </a:xfrm>
          <a:prstGeom prst="rect">
            <a:avLst/>
          </a:prstGeom>
        </p:spPr>
      </p:pic>
      <p:pic>
        <p:nvPicPr>
          <p:cNvPr id="23" name="Picture 22" descr="A white tank with black straps&#10;&#10;Description automatically generated">
            <a:extLst>
              <a:ext uri="{FF2B5EF4-FFF2-40B4-BE49-F238E27FC236}">
                <a16:creationId xmlns:a16="http://schemas.microsoft.com/office/drawing/2014/main" id="{E71EAA9A-33F9-E607-CE65-0DAFD91BB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133" y="408955"/>
            <a:ext cx="3103757" cy="2159893"/>
          </a:xfrm>
          <a:prstGeom prst="rect">
            <a:avLst/>
          </a:prstGeom>
        </p:spPr>
      </p:pic>
      <p:pic>
        <p:nvPicPr>
          <p:cNvPr id="2" name="Picture 1" descr="A drawing of a tractor&#10;&#10;Description automatically generated">
            <a:extLst>
              <a:ext uri="{FF2B5EF4-FFF2-40B4-BE49-F238E27FC236}">
                <a16:creationId xmlns:a16="http://schemas.microsoft.com/office/drawing/2014/main" id="{42EACC62-9FFD-6614-B538-79C0AD8CD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" y="4566585"/>
            <a:ext cx="3464052" cy="1948529"/>
          </a:xfrm>
          <a:prstGeom prst="rect">
            <a:avLst/>
          </a:prstGeom>
        </p:spPr>
      </p:pic>
      <p:pic>
        <p:nvPicPr>
          <p:cNvPr id="4" name="Picture 3" descr="A black square object with a wire&#10;&#10;Description automatically generated">
            <a:extLst>
              <a:ext uri="{FF2B5EF4-FFF2-40B4-BE49-F238E27FC236}">
                <a16:creationId xmlns:a16="http://schemas.microsoft.com/office/drawing/2014/main" id="{0411C011-D7A7-C05E-EE14-4B85C10F5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2" y="2587925"/>
            <a:ext cx="1538624" cy="1538624"/>
          </a:xfrm>
          <a:prstGeom prst="rect">
            <a:avLst/>
          </a:prstGeom>
        </p:spPr>
      </p:pic>
      <p:pic>
        <p:nvPicPr>
          <p:cNvPr id="7" name="Picture 6" descr="A close up of a black box&#10;&#10;Description automatically generated">
            <a:extLst>
              <a:ext uri="{FF2B5EF4-FFF2-40B4-BE49-F238E27FC236}">
                <a16:creationId xmlns:a16="http://schemas.microsoft.com/office/drawing/2014/main" id="{D8FBB9B4-B49A-3651-F3DE-C6ABF57F1C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99" y="3140309"/>
            <a:ext cx="2613944" cy="9185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E0A74E-26A3-9193-5F4D-8EB243D02B02}"/>
              </a:ext>
            </a:extLst>
          </p:cNvPr>
          <p:cNvSpPr txBox="1"/>
          <p:nvPr/>
        </p:nvSpPr>
        <p:spPr>
          <a:xfrm>
            <a:off x="2422236" y="45203"/>
            <a:ext cx="671254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/>
              <a:t>700 Series: Small Square (2024-Current)</a:t>
            </a:r>
          </a:p>
        </p:txBody>
      </p:sp>
      <p:pic>
        <p:nvPicPr>
          <p:cNvPr id="13" name="Picture 12" descr="A logo with a leaf in a circle&#10;&#10;Description automatically generated">
            <a:extLst>
              <a:ext uri="{FF2B5EF4-FFF2-40B4-BE49-F238E27FC236}">
                <a16:creationId xmlns:a16="http://schemas.microsoft.com/office/drawing/2014/main" id="{901BED7C-98FF-51D7-78B8-101BA0202D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" y="-143643"/>
            <a:ext cx="2426211" cy="229556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C5DFB04-6C21-650B-BE84-23FF1990BF65}"/>
              </a:ext>
            </a:extLst>
          </p:cNvPr>
          <p:cNvSpPr/>
          <p:nvPr/>
        </p:nvSpPr>
        <p:spPr>
          <a:xfrm>
            <a:off x="84005" y="2181929"/>
            <a:ext cx="2326170" cy="230128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35E643-4E03-10F5-936D-C240E6DF7059}"/>
              </a:ext>
            </a:extLst>
          </p:cNvPr>
          <p:cNvSpPr/>
          <p:nvPr/>
        </p:nvSpPr>
        <p:spPr>
          <a:xfrm>
            <a:off x="4574777" y="1381775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EE8F81-E37E-5E7A-3A14-98C22D4BE2DC}"/>
              </a:ext>
            </a:extLst>
          </p:cNvPr>
          <p:cNvSpPr/>
          <p:nvPr/>
        </p:nvSpPr>
        <p:spPr>
          <a:xfrm>
            <a:off x="9038946" y="2791977"/>
            <a:ext cx="3103757" cy="15902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56B427E-9F25-9764-AAE4-AC9C9B0CB06F}"/>
              </a:ext>
            </a:extLst>
          </p:cNvPr>
          <p:cNvCxnSpPr>
            <a:cxnSpLocks/>
          </p:cNvCxnSpPr>
          <p:nvPr/>
        </p:nvCxnSpPr>
        <p:spPr>
          <a:xfrm>
            <a:off x="10481552" y="4370735"/>
            <a:ext cx="0" cy="162217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0BF8F4-562C-B7DA-578B-4EBEC1E1EF1B}"/>
              </a:ext>
            </a:extLst>
          </p:cNvPr>
          <p:cNvCxnSpPr/>
          <p:nvPr/>
        </p:nvCxnSpPr>
        <p:spPr>
          <a:xfrm>
            <a:off x="5440566" y="3971331"/>
            <a:ext cx="169359" cy="190310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6BEB731-6E42-6C55-311A-97347AA501ED}"/>
              </a:ext>
            </a:extLst>
          </p:cNvPr>
          <p:cNvCxnSpPr/>
          <p:nvPr/>
        </p:nvCxnSpPr>
        <p:spPr>
          <a:xfrm>
            <a:off x="3566850" y="4011237"/>
            <a:ext cx="1584732" cy="211410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6F003D-B6EE-F9ED-2871-854171439362}"/>
              </a:ext>
            </a:extLst>
          </p:cNvPr>
          <p:cNvCxnSpPr/>
          <p:nvPr/>
        </p:nvCxnSpPr>
        <p:spPr>
          <a:xfrm>
            <a:off x="1610777" y="4492235"/>
            <a:ext cx="129482" cy="80379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B4EEF40-3EF6-97AD-7AA4-A7A5440E1E50}"/>
              </a:ext>
            </a:extLst>
          </p:cNvPr>
          <p:cNvSpPr txBox="1"/>
          <p:nvPr/>
        </p:nvSpPr>
        <p:spPr>
          <a:xfrm>
            <a:off x="948295" y="2239004"/>
            <a:ext cx="604653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FFC000"/>
                </a:solidFill>
              </a:rPr>
              <a:t>ICM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FDAD9-5A5A-38D6-6F7F-1D90D344F666}"/>
              </a:ext>
            </a:extLst>
          </p:cNvPr>
          <p:cNvSpPr txBox="1"/>
          <p:nvPr/>
        </p:nvSpPr>
        <p:spPr>
          <a:xfrm>
            <a:off x="3766348" y="1045867"/>
            <a:ext cx="145552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00B0F0"/>
                </a:solidFill>
              </a:rPr>
              <a:t>Star Wheels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F1E1-9B7F-8D79-7308-21F7A2AB1D6B}"/>
              </a:ext>
            </a:extLst>
          </p:cNvPr>
          <p:cNvSpPr txBox="1"/>
          <p:nvPr/>
        </p:nvSpPr>
        <p:spPr>
          <a:xfrm>
            <a:off x="10408012" y="2829319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IPM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673948-A25E-1E87-1395-7979AD77BE85}"/>
              </a:ext>
            </a:extLst>
          </p:cNvPr>
          <p:cNvSpPr/>
          <p:nvPr/>
        </p:nvSpPr>
        <p:spPr>
          <a:xfrm>
            <a:off x="2602600" y="1408050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F2183C-7FDE-5D5E-14AB-55DB564DDF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9537" y="2587925"/>
            <a:ext cx="2326170" cy="2066553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EBCAF89-A6AD-15CD-885A-A565E0852BA3}"/>
              </a:ext>
            </a:extLst>
          </p:cNvPr>
          <p:cNvCxnSpPr>
            <a:cxnSpLocks/>
          </p:cNvCxnSpPr>
          <p:nvPr/>
        </p:nvCxnSpPr>
        <p:spPr>
          <a:xfrm flipH="1" flipV="1">
            <a:off x="9857733" y="2239004"/>
            <a:ext cx="490880" cy="59031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F010733-612C-7686-2AE6-B45ECA5A2301}"/>
              </a:ext>
            </a:extLst>
          </p:cNvPr>
          <p:cNvCxnSpPr>
            <a:cxnSpLocks/>
          </p:cNvCxnSpPr>
          <p:nvPr/>
        </p:nvCxnSpPr>
        <p:spPr>
          <a:xfrm flipH="1">
            <a:off x="7596687" y="4078381"/>
            <a:ext cx="1794987" cy="26357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08C90B3-1175-921D-542A-B5705B8C693A}"/>
              </a:ext>
            </a:extLst>
          </p:cNvPr>
          <p:cNvSpPr txBox="1"/>
          <p:nvPr/>
        </p:nvSpPr>
        <p:spPr>
          <a:xfrm>
            <a:off x="8370019" y="2151921"/>
            <a:ext cx="6095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0B27CF-4C47-C3EA-A674-13C722B30615}"/>
              </a:ext>
            </a:extLst>
          </p:cNvPr>
          <p:cNvSpPr txBox="1"/>
          <p:nvPr/>
        </p:nvSpPr>
        <p:spPr>
          <a:xfrm>
            <a:off x="9000537" y="4813297"/>
            <a:ext cx="49742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549D4-DF4A-50F5-D5F2-5DE5759A8C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30" y="1671600"/>
            <a:ext cx="1514598" cy="2019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697E26-0B33-C4FA-C946-4C8C8BB823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97" y="1618082"/>
            <a:ext cx="1585581" cy="21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1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744A3-BA00-0A9C-257D-F466CA1C7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tractor&#10;&#10;Description automatically generated">
            <a:extLst>
              <a:ext uri="{FF2B5EF4-FFF2-40B4-BE49-F238E27FC236}">
                <a16:creationId xmlns:a16="http://schemas.microsoft.com/office/drawing/2014/main" id="{42EACC62-9FFD-6614-B538-79C0AD8CD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93" y="4675892"/>
            <a:ext cx="3464052" cy="1948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DB20C0-5E4D-B3C1-4A70-F1D6A063E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755" y="3585894"/>
            <a:ext cx="2841734" cy="1726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E0A74E-26A3-9193-5F4D-8EB243D02B02}"/>
              </a:ext>
            </a:extLst>
          </p:cNvPr>
          <p:cNvSpPr txBox="1"/>
          <p:nvPr/>
        </p:nvSpPr>
        <p:spPr>
          <a:xfrm>
            <a:off x="3216457" y="32909"/>
            <a:ext cx="620354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/>
              <a:t>600 Series: Small Square (2013-2023)</a:t>
            </a:r>
          </a:p>
        </p:txBody>
      </p:sp>
      <p:pic>
        <p:nvPicPr>
          <p:cNvPr id="13" name="Picture 12" descr="A logo with a leaf in a circle&#10;&#10;Description automatically generated">
            <a:extLst>
              <a:ext uri="{FF2B5EF4-FFF2-40B4-BE49-F238E27FC236}">
                <a16:creationId xmlns:a16="http://schemas.microsoft.com/office/drawing/2014/main" id="{901BED7C-98FF-51D7-78B8-101BA0202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" y="-143643"/>
            <a:ext cx="2426211" cy="229556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C5DFB04-6C21-650B-BE84-23FF1990BF65}"/>
              </a:ext>
            </a:extLst>
          </p:cNvPr>
          <p:cNvSpPr/>
          <p:nvPr/>
        </p:nvSpPr>
        <p:spPr>
          <a:xfrm>
            <a:off x="69490" y="4484703"/>
            <a:ext cx="1718454" cy="164695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35E643-4E03-10F5-936D-C240E6DF7059}"/>
              </a:ext>
            </a:extLst>
          </p:cNvPr>
          <p:cNvSpPr/>
          <p:nvPr/>
        </p:nvSpPr>
        <p:spPr>
          <a:xfrm>
            <a:off x="5139708" y="961361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EE8F81-E37E-5E7A-3A14-98C22D4BE2DC}"/>
              </a:ext>
            </a:extLst>
          </p:cNvPr>
          <p:cNvSpPr/>
          <p:nvPr/>
        </p:nvSpPr>
        <p:spPr>
          <a:xfrm>
            <a:off x="7910863" y="2352335"/>
            <a:ext cx="2503993" cy="20835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4E0448-7214-57BE-B084-EDA64CC045C7}"/>
              </a:ext>
            </a:extLst>
          </p:cNvPr>
          <p:cNvCxnSpPr/>
          <p:nvPr/>
        </p:nvCxnSpPr>
        <p:spPr>
          <a:xfrm flipH="1">
            <a:off x="10847798" y="4522794"/>
            <a:ext cx="578459" cy="80130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0BF8F4-562C-B7DA-578B-4EBEC1E1EF1B}"/>
              </a:ext>
            </a:extLst>
          </p:cNvPr>
          <p:cNvCxnSpPr>
            <a:cxnSpLocks/>
          </p:cNvCxnSpPr>
          <p:nvPr/>
        </p:nvCxnSpPr>
        <p:spPr>
          <a:xfrm>
            <a:off x="6123236" y="3514659"/>
            <a:ext cx="389991" cy="138584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6BEB731-6E42-6C55-311A-97347AA501ED}"/>
              </a:ext>
            </a:extLst>
          </p:cNvPr>
          <p:cNvCxnSpPr>
            <a:cxnSpLocks/>
          </p:cNvCxnSpPr>
          <p:nvPr/>
        </p:nvCxnSpPr>
        <p:spPr>
          <a:xfrm>
            <a:off x="4736126" y="3222961"/>
            <a:ext cx="1446238" cy="179149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6F003D-B6EE-F9ED-2871-854171439362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503138" y="4229211"/>
            <a:ext cx="2184454" cy="112226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B4EEF40-3EF6-97AD-7AA4-A7A5440E1E50}"/>
              </a:ext>
            </a:extLst>
          </p:cNvPr>
          <p:cNvSpPr txBox="1"/>
          <p:nvPr/>
        </p:nvSpPr>
        <p:spPr>
          <a:xfrm>
            <a:off x="669361" y="2821574"/>
            <a:ext cx="60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TSD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FDAD9-5A5A-38D6-6F7F-1D90D344F666}"/>
              </a:ext>
            </a:extLst>
          </p:cNvPr>
          <p:cNvSpPr txBox="1"/>
          <p:nvPr/>
        </p:nvSpPr>
        <p:spPr>
          <a:xfrm>
            <a:off x="4410107" y="769970"/>
            <a:ext cx="145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Star Wheels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F1E1-9B7F-8D79-7308-21F7A2AB1D6B}"/>
              </a:ext>
            </a:extLst>
          </p:cNvPr>
          <p:cNvSpPr txBox="1"/>
          <p:nvPr/>
        </p:nvSpPr>
        <p:spPr>
          <a:xfrm>
            <a:off x="8855755" y="2364440"/>
            <a:ext cx="61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PAC</a:t>
            </a:r>
          </a:p>
        </p:txBody>
      </p:sp>
      <p:pic>
        <p:nvPicPr>
          <p:cNvPr id="19" name="Picture 18" descr="A star shaped metal object with a white container&#10;&#10;Description automatically generated">
            <a:extLst>
              <a:ext uri="{FF2B5EF4-FFF2-40B4-BE49-F238E27FC236}">
                <a16:creationId xmlns:a16="http://schemas.microsoft.com/office/drawing/2014/main" id="{E60118DC-64A0-506F-3546-E02515523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75" y="1382133"/>
            <a:ext cx="1242214" cy="171717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3673948-A25E-1E87-1395-7979AD77BE85}"/>
              </a:ext>
            </a:extLst>
          </p:cNvPr>
          <p:cNvSpPr/>
          <p:nvPr/>
        </p:nvSpPr>
        <p:spPr>
          <a:xfrm>
            <a:off x="3141255" y="961360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star shaped metal object with a white container&#10;&#10;Description automatically generated">
            <a:extLst>
              <a:ext uri="{FF2B5EF4-FFF2-40B4-BE49-F238E27FC236}">
                <a16:creationId xmlns:a16="http://schemas.microsoft.com/office/drawing/2014/main" id="{58F0BBDE-DEAA-7AD6-7369-5DEC06A57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1344" y="1324623"/>
            <a:ext cx="1242214" cy="1717178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33B83C1-1382-DF77-ABF9-A92D3A3D8970}"/>
              </a:ext>
            </a:extLst>
          </p:cNvPr>
          <p:cNvSpPr/>
          <p:nvPr/>
        </p:nvSpPr>
        <p:spPr>
          <a:xfrm>
            <a:off x="1439044" y="1847717"/>
            <a:ext cx="1601642" cy="161162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55F64CE-D828-0CF1-E145-28EE8A7BA7DC}"/>
              </a:ext>
            </a:extLst>
          </p:cNvPr>
          <p:cNvSpPr/>
          <p:nvPr/>
        </p:nvSpPr>
        <p:spPr>
          <a:xfrm>
            <a:off x="136051" y="2831841"/>
            <a:ext cx="1601642" cy="163712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4FA675-9C58-1573-681A-769E54E9CB28}"/>
              </a:ext>
            </a:extLst>
          </p:cNvPr>
          <p:cNvSpPr txBox="1"/>
          <p:nvPr/>
        </p:nvSpPr>
        <p:spPr>
          <a:xfrm>
            <a:off x="1994949" y="1825427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IIC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A56260-6CA8-D6A6-5AD7-8C893815C0D9}"/>
              </a:ext>
            </a:extLst>
          </p:cNvPr>
          <p:cNvSpPr txBox="1"/>
          <p:nvPr/>
        </p:nvSpPr>
        <p:spPr>
          <a:xfrm>
            <a:off x="638541" y="4431727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BLE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BCA179-0A60-D515-5D8C-5D580E280026}"/>
              </a:ext>
            </a:extLst>
          </p:cNvPr>
          <p:cNvSpPr txBox="1"/>
          <p:nvPr/>
        </p:nvSpPr>
        <p:spPr>
          <a:xfrm>
            <a:off x="10770297" y="122147"/>
            <a:ext cx="73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DCP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8BFB905-1CAA-C1ED-B183-25E6C1C9DBBB}"/>
              </a:ext>
            </a:extLst>
          </p:cNvPr>
          <p:cNvSpPr/>
          <p:nvPr/>
        </p:nvSpPr>
        <p:spPr>
          <a:xfrm>
            <a:off x="10069958" y="105605"/>
            <a:ext cx="2054498" cy="287411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D72EB9F-06A5-9E6F-3104-BF3093BFEE3E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1787944" y="5308181"/>
            <a:ext cx="1973987" cy="9537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4E3440-7930-FC5B-0119-654236F7C5E3}"/>
              </a:ext>
            </a:extLst>
          </p:cNvPr>
          <p:cNvCxnSpPr>
            <a:cxnSpLocks/>
            <a:stCxn id="21" idx="5"/>
          </p:cNvCxnSpPr>
          <p:nvPr/>
        </p:nvCxnSpPr>
        <p:spPr>
          <a:xfrm>
            <a:off x="2806131" y="3223327"/>
            <a:ext cx="1026579" cy="216472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3" name="Picture 52" descr="A black screen with a white border&#10;&#10;Description automatically generated">
            <a:extLst>
              <a:ext uri="{FF2B5EF4-FFF2-40B4-BE49-F238E27FC236}">
                <a16:creationId xmlns:a16="http://schemas.microsoft.com/office/drawing/2014/main" id="{5B2E153A-570D-4275-CECE-20023B03F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829" y="3117127"/>
            <a:ext cx="1155903" cy="1139123"/>
          </a:xfrm>
          <a:prstGeom prst="rect">
            <a:avLst/>
          </a:prstGeom>
        </p:spPr>
      </p:pic>
      <p:pic>
        <p:nvPicPr>
          <p:cNvPr id="54" name="Picture 53" descr="A black square box with a green light&#10;&#10;Description automatically generated">
            <a:extLst>
              <a:ext uri="{FF2B5EF4-FFF2-40B4-BE49-F238E27FC236}">
                <a16:creationId xmlns:a16="http://schemas.microsoft.com/office/drawing/2014/main" id="{C312DCE2-2546-F0F8-8255-B671238B2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708" y="2358323"/>
            <a:ext cx="1390650" cy="857250"/>
          </a:xfrm>
          <a:prstGeom prst="rect">
            <a:avLst/>
          </a:prstGeom>
        </p:spPr>
      </p:pic>
      <p:pic>
        <p:nvPicPr>
          <p:cNvPr id="55" name="Picture 54" descr="A close-up of a metal box&#10;&#10;Description automatically generated">
            <a:extLst>
              <a:ext uri="{FF2B5EF4-FFF2-40B4-BE49-F238E27FC236}">
                <a16:creationId xmlns:a16="http://schemas.microsoft.com/office/drawing/2014/main" id="{4B093E30-FCDE-82C4-E1DB-35E946B8EE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650" y="4790342"/>
            <a:ext cx="1123950" cy="1143000"/>
          </a:xfrm>
          <a:prstGeom prst="rect">
            <a:avLst/>
          </a:prstGeom>
        </p:spPr>
      </p:pic>
      <p:pic>
        <p:nvPicPr>
          <p:cNvPr id="56" name="Picture 55" descr="A black box with screws&#10;&#10;Description automatically generated">
            <a:extLst>
              <a:ext uri="{FF2B5EF4-FFF2-40B4-BE49-F238E27FC236}">
                <a16:creationId xmlns:a16="http://schemas.microsoft.com/office/drawing/2014/main" id="{8473C14F-123E-04AC-20A2-28E4FAEA7B0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3950" t="205" r="-862" b="5169"/>
          <a:stretch/>
        </p:blipFill>
        <p:spPr>
          <a:xfrm rot="10800000">
            <a:off x="8405100" y="2821574"/>
            <a:ext cx="1575682" cy="1228698"/>
          </a:xfrm>
          <a:prstGeom prst="rect">
            <a:avLst/>
          </a:prstGeom>
        </p:spPr>
      </p:pic>
      <p:pic>
        <p:nvPicPr>
          <p:cNvPr id="57" name="Picture 56" descr="A grey electronic device with black wires&#10;&#10;Description automatically generated">
            <a:extLst>
              <a:ext uri="{FF2B5EF4-FFF2-40B4-BE49-F238E27FC236}">
                <a16:creationId xmlns:a16="http://schemas.microsoft.com/office/drawing/2014/main" id="{33D45CFA-BB65-68AF-8254-98A5FAB46D0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5561" r="-798" b="4496"/>
          <a:stretch/>
        </p:blipFill>
        <p:spPr>
          <a:xfrm>
            <a:off x="10373051" y="556318"/>
            <a:ext cx="1474445" cy="1955159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8BE5169-115C-C164-7850-DA69C946F472}"/>
              </a:ext>
            </a:extLst>
          </p:cNvPr>
          <p:cNvSpPr txBox="1"/>
          <p:nvPr/>
        </p:nvSpPr>
        <p:spPr>
          <a:xfrm>
            <a:off x="1264215" y="430656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OR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E4301C-9E1F-BBB6-3454-71AD76881350}"/>
              </a:ext>
            </a:extLst>
          </p:cNvPr>
          <p:cNvSpPr txBox="1"/>
          <p:nvPr/>
        </p:nvSpPr>
        <p:spPr>
          <a:xfrm>
            <a:off x="1704420" y="3432197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OR</a:t>
            </a:r>
          </a:p>
        </p:txBody>
      </p:sp>
      <p:pic>
        <p:nvPicPr>
          <p:cNvPr id="7" name="Picture 6" descr="A white plastic container with black straps&#10;&#10;Description automatically generated">
            <a:extLst>
              <a:ext uri="{FF2B5EF4-FFF2-40B4-BE49-F238E27FC236}">
                <a16:creationId xmlns:a16="http://schemas.microsoft.com/office/drawing/2014/main" id="{E2C63407-431C-7F3A-2EDA-21DB55D37F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89" y="4667027"/>
            <a:ext cx="2312097" cy="1978999"/>
          </a:xfrm>
          <a:prstGeom prst="rect">
            <a:avLst/>
          </a:prstGeom>
        </p:spPr>
      </p:pic>
      <p:pic>
        <p:nvPicPr>
          <p:cNvPr id="18" name="Picture 17" descr="A white tank with black straps&#10;&#10;Description automatically generated">
            <a:extLst>
              <a:ext uri="{FF2B5EF4-FFF2-40B4-BE49-F238E27FC236}">
                <a16:creationId xmlns:a16="http://schemas.microsoft.com/office/drawing/2014/main" id="{03BEEAA8-C6F2-99D6-A179-83577BC1CE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07" y="4291704"/>
            <a:ext cx="2391821" cy="2530254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F749FB-7A36-3235-0461-84F2B4340F0C}"/>
              </a:ext>
            </a:extLst>
          </p:cNvPr>
          <p:cNvCxnSpPr>
            <a:cxnSpLocks/>
            <a:stCxn id="16" idx="4"/>
          </p:cNvCxnSpPr>
          <p:nvPr/>
        </p:nvCxnSpPr>
        <p:spPr>
          <a:xfrm flipH="1">
            <a:off x="8773360" y="4435842"/>
            <a:ext cx="389500" cy="196495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DB803D0-6119-C2A0-9D09-71CCF7E6A5F1}"/>
              </a:ext>
            </a:extLst>
          </p:cNvPr>
          <p:cNvCxnSpPr>
            <a:cxnSpLocks/>
          </p:cNvCxnSpPr>
          <p:nvPr/>
        </p:nvCxnSpPr>
        <p:spPr>
          <a:xfrm>
            <a:off x="9773907" y="4291704"/>
            <a:ext cx="1729849" cy="194015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0C8462F-059A-ED27-C2B6-9A0BDED058EE}"/>
              </a:ext>
            </a:extLst>
          </p:cNvPr>
          <p:cNvSpPr txBox="1"/>
          <p:nvPr/>
        </p:nvSpPr>
        <p:spPr>
          <a:xfrm>
            <a:off x="9290833" y="4342242"/>
            <a:ext cx="53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7AE2AA-59C5-3C01-E44E-B5207CEE9AF6}"/>
              </a:ext>
            </a:extLst>
          </p:cNvPr>
          <p:cNvSpPr txBox="1"/>
          <p:nvPr/>
        </p:nvSpPr>
        <p:spPr>
          <a:xfrm>
            <a:off x="8225610" y="860766"/>
            <a:ext cx="1645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*Usually mounted on side of baler by twine box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E1A1677-7276-DA50-72A4-F413AA0ECD99}"/>
              </a:ext>
            </a:extLst>
          </p:cNvPr>
          <p:cNvSpPr/>
          <p:nvPr/>
        </p:nvSpPr>
        <p:spPr>
          <a:xfrm>
            <a:off x="9842459" y="4048151"/>
            <a:ext cx="2435441" cy="28436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84E9BB0-7807-D772-8A4A-F5EAF65F1228}"/>
              </a:ext>
            </a:extLst>
          </p:cNvPr>
          <p:cNvSpPr/>
          <p:nvPr/>
        </p:nvSpPr>
        <p:spPr>
          <a:xfrm>
            <a:off x="6886616" y="4446409"/>
            <a:ext cx="2906935" cy="24453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ECEB111-7C0E-9E81-360A-AC9573C46ABA}"/>
              </a:ext>
            </a:extLst>
          </p:cNvPr>
          <p:cNvSpPr/>
          <p:nvPr/>
        </p:nvSpPr>
        <p:spPr>
          <a:xfrm>
            <a:off x="8095187" y="641803"/>
            <a:ext cx="1645390" cy="163825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A8E8125-784C-C34C-4652-8F163C4B7D1D}"/>
              </a:ext>
            </a:extLst>
          </p:cNvPr>
          <p:cNvCxnSpPr>
            <a:cxnSpLocks/>
            <a:stCxn id="32" idx="2"/>
            <a:endCxn id="46" idx="6"/>
          </p:cNvCxnSpPr>
          <p:nvPr/>
        </p:nvCxnSpPr>
        <p:spPr>
          <a:xfrm flipH="1" flipV="1">
            <a:off x="9740577" y="1460930"/>
            <a:ext cx="329381" cy="8173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04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DF085-35D3-2AD0-4256-87865CDF4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plastic container with black straps&#10;&#10;Description automatically generated">
            <a:extLst>
              <a:ext uri="{FF2B5EF4-FFF2-40B4-BE49-F238E27FC236}">
                <a16:creationId xmlns:a16="http://schemas.microsoft.com/office/drawing/2014/main" id="{66BA2FFA-8452-42AF-242A-7C7A5FA76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10" y="4842959"/>
            <a:ext cx="2312097" cy="1978999"/>
          </a:xfrm>
          <a:prstGeom prst="rect">
            <a:avLst/>
          </a:prstGeom>
        </p:spPr>
      </p:pic>
      <p:pic>
        <p:nvPicPr>
          <p:cNvPr id="6" name="Picture 5" descr="A white tank with black straps&#10;&#10;Description automatically generated">
            <a:extLst>
              <a:ext uri="{FF2B5EF4-FFF2-40B4-BE49-F238E27FC236}">
                <a16:creationId xmlns:a16="http://schemas.microsoft.com/office/drawing/2014/main" id="{19670CC0-E119-4627-415F-3B816535B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07" y="4291704"/>
            <a:ext cx="2391821" cy="2530254"/>
          </a:xfrm>
          <a:prstGeom prst="rect">
            <a:avLst/>
          </a:prstGeom>
        </p:spPr>
      </p:pic>
      <p:pic>
        <p:nvPicPr>
          <p:cNvPr id="2" name="Picture 1" descr="A drawing of a tractor&#10;&#10;Description automatically generated">
            <a:extLst>
              <a:ext uri="{FF2B5EF4-FFF2-40B4-BE49-F238E27FC236}">
                <a16:creationId xmlns:a16="http://schemas.microsoft.com/office/drawing/2014/main" id="{13EF9BB9-317E-70D2-920F-ED5D8C5D0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1" y="4504261"/>
            <a:ext cx="3867336" cy="21753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4D2DB5-12C9-2608-76A3-A0AF7CDB7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755" y="3585894"/>
            <a:ext cx="2841734" cy="1726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436D41-4B74-4E74-04FD-3BFCE1504EFB}"/>
              </a:ext>
            </a:extLst>
          </p:cNvPr>
          <p:cNvSpPr txBox="1"/>
          <p:nvPr/>
        </p:nvSpPr>
        <p:spPr>
          <a:xfrm>
            <a:off x="3038776" y="45203"/>
            <a:ext cx="617405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/>
              <a:t>500 Series: Small Square (2008-2012)</a:t>
            </a:r>
          </a:p>
        </p:txBody>
      </p:sp>
      <p:pic>
        <p:nvPicPr>
          <p:cNvPr id="13" name="Picture 12" descr="A logo with a leaf in a circle&#10;&#10;Description automatically generated">
            <a:extLst>
              <a:ext uri="{FF2B5EF4-FFF2-40B4-BE49-F238E27FC236}">
                <a16:creationId xmlns:a16="http://schemas.microsoft.com/office/drawing/2014/main" id="{79CFF334-A045-4498-8C19-A3F361386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" y="-143643"/>
            <a:ext cx="2426211" cy="229556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F2EB488-1055-5AEF-5D7D-97E146537681}"/>
              </a:ext>
            </a:extLst>
          </p:cNvPr>
          <p:cNvSpPr/>
          <p:nvPr/>
        </p:nvSpPr>
        <p:spPr>
          <a:xfrm>
            <a:off x="4630622" y="1384277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5E97AB-614F-5B1C-5B3C-94D753698C3F}"/>
              </a:ext>
            </a:extLst>
          </p:cNvPr>
          <p:cNvSpPr/>
          <p:nvPr/>
        </p:nvSpPr>
        <p:spPr>
          <a:xfrm>
            <a:off x="7226243" y="729512"/>
            <a:ext cx="2841734" cy="20768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4719DF-7875-4DB8-8DBE-F144E85E7315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7885087" y="4283211"/>
            <a:ext cx="1022171" cy="224475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2E25C32-061F-49C0-7D67-A3AD003E0851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6247370" y="3563654"/>
            <a:ext cx="265857" cy="133685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85CF56-6937-75A5-C8DA-7529791CA7AB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4327371" y="3604284"/>
            <a:ext cx="1854993" cy="141016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3DC0EBE-FB92-F8BA-CF89-BE65A1A1A423}"/>
              </a:ext>
            </a:extLst>
          </p:cNvPr>
          <p:cNvCxnSpPr>
            <a:cxnSpLocks/>
          </p:cNvCxnSpPr>
          <p:nvPr/>
        </p:nvCxnSpPr>
        <p:spPr>
          <a:xfrm>
            <a:off x="2072002" y="4658126"/>
            <a:ext cx="893921" cy="65409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78B29EE-B8E1-4C83-B9BC-21F4D7644699}"/>
              </a:ext>
            </a:extLst>
          </p:cNvPr>
          <p:cNvSpPr txBox="1"/>
          <p:nvPr/>
        </p:nvSpPr>
        <p:spPr>
          <a:xfrm>
            <a:off x="908663" y="2831841"/>
            <a:ext cx="60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TSD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2F58F-232D-EC0A-DB0E-25644CB8C640}"/>
              </a:ext>
            </a:extLst>
          </p:cNvPr>
          <p:cNvSpPr txBox="1"/>
          <p:nvPr/>
        </p:nvSpPr>
        <p:spPr>
          <a:xfrm>
            <a:off x="3876997" y="1132246"/>
            <a:ext cx="145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Star Wheels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BFB297-C5B3-8C91-FA63-C612BBF7B41E}"/>
              </a:ext>
            </a:extLst>
          </p:cNvPr>
          <p:cNvSpPr txBox="1"/>
          <p:nvPr/>
        </p:nvSpPr>
        <p:spPr>
          <a:xfrm>
            <a:off x="8456394" y="68808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PIP</a:t>
            </a:r>
          </a:p>
        </p:txBody>
      </p:sp>
      <p:pic>
        <p:nvPicPr>
          <p:cNvPr id="19" name="Picture 18" descr="A star shaped metal object with a white container&#10;&#10;Description automatically generated">
            <a:extLst>
              <a:ext uri="{FF2B5EF4-FFF2-40B4-BE49-F238E27FC236}">
                <a16:creationId xmlns:a16="http://schemas.microsoft.com/office/drawing/2014/main" id="{6EBEB88F-A015-C445-9C8C-4D0EE62461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28" y="1805004"/>
            <a:ext cx="1242214" cy="171717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B47564A-AA83-1AC5-EF1C-800C4E83AE92}"/>
              </a:ext>
            </a:extLst>
          </p:cNvPr>
          <p:cNvSpPr/>
          <p:nvPr/>
        </p:nvSpPr>
        <p:spPr>
          <a:xfrm>
            <a:off x="2710623" y="1424907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star shaped metal object with a white container&#10;&#10;Description automatically generated">
            <a:extLst>
              <a:ext uri="{FF2B5EF4-FFF2-40B4-BE49-F238E27FC236}">
                <a16:creationId xmlns:a16="http://schemas.microsoft.com/office/drawing/2014/main" id="{19F97C5E-9FE3-A7A6-46C1-B2793E9FF3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6514" y="1842967"/>
            <a:ext cx="1242214" cy="171717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7B1A74F6-2426-9CA4-BB85-CF8D09AB9B15}"/>
              </a:ext>
            </a:extLst>
          </p:cNvPr>
          <p:cNvSpPr/>
          <p:nvPr/>
        </p:nvSpPr>
        <p:spPr>
          <a:xfrm>
            <a:off x="136051" y="2831841"/>
            <a:ext cx="2236734" cy="217537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A44B72-CF33-8365-482D-3B8A7D0F39BE}"/>
              </a:ext>
            </a:extLst>
          </p:cNvPr>
          <p:cNvSpPr txBox="1"/>
          <p:nvPr/>
        </p:nvSpPr>
        <p:spPr>
          <a:xfrm>
            <a:off x="10854093" y="205931"/>
            <a:ext cx="73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PIP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CEFC80A-156E-03B5-1066-7C452F9C3711}"/>
              </a:ext>
            </a:extLst>
          </p:cNvPr>
          <p:cNvSpPr/>
          <p:nvPr/>
        </p:nvSpPr>
        <p:spPr>
          <a:xfrm>
            <a:off x="10096715" y="196750"/>
            <a:ext cx="2054498" cy="26096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black screen with a white border&#10;&#10;Description automatically generated">
            <a:extLst>
              <a:ext uri="{FF2B5EF4-FFF2-40B4-BE49-F238E27FC236}">
                <a16:creationId xmlns:a16="http://schemas.microsoft.com/office/drawing/2014/main" id="{774D3AAB-E09D-BCAD-6CF8-F6D78FEEA8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596" y="3184388"/>
            <a:ext cx="1611022" cy="158763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F234B258-EFF1-1F53-4AB4-27736E6AED0D}"/>
              </a:ext>
            </a:extLst>
          </p:cNvPr>
          <p:cNvSpPr/>
          <p:nvPr/>
        </p:nvSpPr>
        <p:spPr>
          <a:xfrm>
            <a:off x="7584213" y="2878775"/>
            <a:ext cx="2054498" cy="16453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60647C-37DB-C52E-6902-DF3041F1C79F}"/>
              </a:ext>
            </a:extLst>
          </p:cNvPr>
          <p:cNvSpPr txBox="1"/>
          <p:nvPr/>
        </p:nvSpPr>
        <p:spPr>
          <a:xfrm>
            <a:off x="8355120" y="2860731"/>
            <a:ext cx="73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PAC</a:t>
            </a:r>
          </a:p>
        </p:txBody>
      </p:sp>
      <p:pic>
        <p:nvPicPr>
          <p:cNvPr id="40" name="Picture 39" descr="A black box with a cable&#10;&#10;Description automatically generated">
            <a:extLst>
              <a:ext uri="{FF2B5EF4-FFF2-40B4-BE49-F238E27FC236}">
                <a16:creationId xmlns:a16="http://schemas.microsoft.com/office/drawing/2014/main" id="{B16AEDB6-5735-7236-B925-C7F302ACF45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545" r="5202" b="2473"/>
          <a:stretch/>
        </p:blipFill>
        <p:spPr>
          <a:xfrm>
            <a:off x="10327647" y="611703"/>
            <a:ext cx="1656980" cy="1626408"/>
          </a:xfrm>
          <a:prstGeom prst="rect">
            <a:avLst/>
          </a:prstGeom>
        </p:spPr>
      </p:pic>
      <p:pic>
        <p:nvPicPr>
          <p:cNvPr id="41" name="Picture 40" descr="A black box with a black cable&#10;&#10;Description automatically generated">
            <a:extLst>
              <a:ext uri="{FF2B5EF4-FFF2-40B4-BE49-F238E27FC236}">
                <a16:creationId xmlns:a16="http://schemas.microsoft.com/office/drawing/2014/main" id="{6507E16C-98A1-34AF-1859-AE23B22EE5C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2286" t="-2355" r="3687" b="4303"/>
          <a:stretch/>
        </p:blipFill>
        <p:spPr>
          <a:xfrm>
            <a:off x="7715833" y="952538"/>
            <a:ext cx="2012035" cy="1535083"/>
          </a:xfrm>
          <a:prstGeom prst="rect">
            <a:avLst/>
          </a:prstGeom>
        </p:spPr>
      </p:pic>
      <p:pic>
        <p:nvPicPr>
          <p:cNvPr id="42" name="Picture 41" descr="A black box with screws&#10;&#10;Description automatically generated">
            <a:extLst>
              <a:ext uri="{FF2B5EF4-FFF2-40B4-BE49-F238E27FC236}">
                <a16:creationId xmlns:a16="http://schemas.microsoft.com/office/drawing/2014/main" id="{1B526D7B-7203-A98C-831E-AFA1DECB5D6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-3950" t="205" r="-862" b="5169"/>
          <a:stretch/>
        </p:blipFill>
        <p:spPr>
          <a:xfrm rot="10800000">
            <a:off x="7885087" y="3127783"/>
            <a:ext cx="1575682" cy="122869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C0C3E19-A43A-1B4C-13CA-8C57FEFF8970}"/>
              </a:ext>
            </a:extLst>
          </p:cNvPr>
          <p:cNvSpPr txBox="1"/>
          <p:nvPr/>
        </p:nvSpPr>
        <p:spPr>
          <a:xfrm>
            <a:off x="9621783" y="635209"/>
            <a:ext cx="539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695D63-E7E7-D103-0C92-22717F37DEFF}"/>
              </a:ext>
            </a:extLst>
          </p:cNvPr>
          <p:cNvCxnSpPr>
            <a:cxnSpLocks/>
            <a:stCxn id="16" idx="5"/>
            <a:endCxn id="37" idx="2"/>
          </p:cNvCxnSpPr>
          <p:nvPr/>
        </p:nvCxnSpPr>
        <p:spPr>
          <a:xfrm>
            <a:off x="9651815" y="2502252"/>
            <a:ext cx="816646" cy="98560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8FA145-517E-4A1A-4142-435CDF39D6DD}"/>
              </a:ext>
            </a:extLst>
          </p:cNvPr>
          <p:cNvCxnSpPr>
            <a:cxnSpLocks/>
            <a:stCxn id="38" idx="6"/>
          </p:cNvCxnSpPr>
          <p:nvPr/>
        </p:nvCxnSpPr>
        <p:spPr>
          <a:xfrm>
            <a:off x="9638711" y="3701475"/>
            <a:ext cx="1887447" cy="252131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A75D7-CBB6-BCAA-92B4-CDFB87E2D3CC}"/>
              </a:ext>
            </a:extLst>
          </p:cNvPr>
          <p:cNvSpPr txBox="1"/>
          <p:nvPr/>
        </p:nvSpPr>
        <p:spPr>
          <a:xfrm>
            <a:off x="9312982" y="4490621"/>
            <a:ext cx="525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357C61E-ED24-0E92-460C-B5FFD49C7155}"/>
              </a:ext>
            </a:extLst>
          </p:cNvPr>
          <p:cNvCxnSpPr>
            <a:cxnSpLocks/>
            <a:stCxn id="32" idx="3"/>
            <a:endCxn id="37" idx="1"/>
          </p:cNvCxnSpPr>
          <p:nvPr/>
        </p:nvCxnSpPr>
        <p:spPr>
          <a:xfrm>
            <a:off x="10397589" y="2424231"/>
            <a:ext cx="296273" cy="57458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9B0CA30A-36D6-6181-7589-FEFABF722ABC}"/>
              </a:ext>
            </a:extLst>
          </p:cNvPr>
          <p:cNvSpPr/>
          <p:nvPr/>
        </p:nvSpPr>
        <p:spPr>
          <a:xfrm>
            <a:off x="10468461" y="2796253"/>
            <a:ext cx="1539132" cy="13832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0C2CD84-C094-6F56-5F9A-BF542AD87EEB}"/>
              </a:ext>
            </a:extLst>
          </p:cNvPr>
          <p:cNvSpPr/>
          <p:nvPr/>
        </p:nvSpPr>
        <p:spPr>
          <a:xfrm>
            <a:off x="9727868" y="4179462"/>
            <a:ext cx="2464132" cy="2678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04ECF33-5E28-F1BE-FEC3-8351698FBFDD}"/>
              </a:ext>
            </a:extLst>
          </p:cNvPr>
          <p:cNvSpPr/>
          <p:nvPr/>
        </p:nvSpPr>
        <p:spPr>
          <a:xfrm>
            <a:off x="6821293" y="4608772"/>
            <a:ext cx="2952614" cy="22040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E6C9F1-72E4-75C5-6777-6681B5213407}"/>
              </a:ext>
            </a:extLst>
          </p:cNvPr>
          <p:cNvSpPr txBox="1"/>
          <p:nvPr/>
        </p:nvSpPr>
        <p:spPr>
          <a:xfrm>
            <a:off x="10606107" y="2918648"/>
            <a:ext cx="14832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*Usually mounted on side of baler by twine box</a:t>
            </a:r>
          </a:p>
        </p:txBody>
      </p:sp>
    </p:spTree>
    <p:extLst>
      <p:ext uri="{BB962C8B-B14F-4D97-AF65-F5344CB8AC3E}">
        <p14:creationId xmlns:p14="http://schemas.microsoft.com/office/powerpoint/2010/main" val="420372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8E245-61DF-28BD-C518-058638DCF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plastic container with black straps&#10;&#10;Description automatically generated">
            <a:extLst>
              <a:ext uri="{FF2B5EF4-FFF2-40B4-BE49-F238E27FC236}">
                <a16:creationId xmlns:a16="http://schemas.microsoft.com/office/drawing/2014/main" id="{291B834C-9A05-7D82-F87D-347C2B3F1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873" y="4242609"/>
            <a:ext cx="2312097" cy="1978999"/>
          </a:xfrm>
          <a:prstGeom prst="rect">
            <a:avLst/>
          </a:prstGeom>
        </p:spPr>
      </p:pic>
      <p:pic>
        <p:nvPicPr>
          <p:cNvPr id="2" name="Picture 1" descr="A drawing of a tractor&#10;&#10;Description automatically generated">
            <a:extLst>
              <a:ext uri="{FF2B5EF4-FFF2-40B4-BE49-F238E27FC236}">
                <a16:creationId xmlns:a16="http://schemas.microsoft.com/office/drawing/2014/main" id="{669C1B4A-9727-756A-FB21-6FA0B8CAD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10" y="4714134"/>
            <a:ext cx="3464052" cy="1948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0CDEDB-A018-B590-E0CE-7404A6A14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755" y="3585894"/>
            <a:ext cx="2841734" cy="1726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49F2EA-2509-9DD9-EA67-02E5C252B65E}"/>
              </a:ext>
            </a:extLst>
          </p:cNvPr>
          <p:cNvSpPr txBox="1"/>
          <p:nvPr/>
        </p:nvSpPr>
        <p:spPr>
          <a:xfrm>
            <a:off x="3210933" y="43393"/>
            <a:ext cx="621459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/>
              <a:t>400 Series: Small Square (2005-2016)</a:t>
            </a:r>
          </a:p>
        </p:txBody>
      </p:sp>
      <p:pic>
        <p:nvPicPr>
          <p:cNvPr id="13" name="Picture 12" descr="A logo with a leaf in a circle&#10;&#10;Description automatically generated">
            <a:extLst>
              <a:ext uri="{FF2B5EF4-FFF2-40B4-BE49-F238E27FC236}">
                <a16:creationId xmlns:a16="http://schemas.microsoft.com/office/drawing/2014/main" id="{2744F524-7976-0AAC-4DE3-CEDF11DB03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" y="-143643"/>
            <a:ext cx="2426211" cy="229556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0F356F1-C010-7711-EF04-69C96D8D2E5D}"/>
              </a:ext>
            </a:extLst>
          </p:cNvPr>
          <p:cNvSpPr/>
          <p:nvPr/>
        </p:nvSpPr>
        <p:spPr>
          <a:xfrm>
            <a:off x="177080" y="4727230"/>
            <a:ext cx="2034711" cy="205121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A1D223-1B3D-0AD8-F49A-DFCD37855386}"/>
              </a:ext>
            </a:extLst>
          </p:cNvPr>
          <p:cNvSpPr/>
          <p:nvPr/>
        </p:nvSpPr>
        <p:spPr>
          <a:xfrm>
            <a:off x="5139708" y="961361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4EA259-9222-7719-4377-289F25760DD0}"/>
              </a:ext>
            </a:extLst>
          </p:cNvPr>
          <p:cNvSpPr/>
          <p:nvPr/>
        </p:nvSpPr>
        <p:spPr>
          <a:xfrm>
            <a:off x="8419778" y="644663"/>
            <a:ext cx="2688340" cy="246847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E81E383-E4E7-D8A7-C61E-45AD9FF3D6A3}"/>
              </a:ext>
            </a:extLst>
          </p:cNvPr>
          <p:cNvCxnSpPr>
            <a:cxnSpLocks/>
          </p:cNvCxnSpPr>
          <p:nvPr/>
        </p:nvCxnSpPr>
        <p:spPr>
          <a:xfrm>
            <a:off x="8355553" y="2053343"/>
            <a:ext cx="472478" cy="377798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0564FA-05EB-B943-35FF-F41E809BDFA0}"/>
              </a:ext>
            </a:extLst>
          </p:cNvPr>
          <p:cNvCxnSpPr>
            <a:cxnSpLocks/>
          </p:cNvCxnSpPr>
          <p:nvPr/>
        </p:nvCxnSpPr>
        <p:spPr>
          <a:xfrm>
            <a:off x="6123236" y="3514659"/>
            <a:ext cx="389991" cy="138584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BEA80F1-43C4-68A1-0D9E-7CC4929FBECE}"/>
              </a:ext>
            </a:extLst>
          </p:cNvPr>
          <p:cNvCxnSpPr>
            <a:cxnSpLocks/>
          </p:cNvCxnSpPr>
          <p:nvPr/>
        </p:nvCxnSpPr>
        <p:spPr>
          <a:xfrm>
            <a:off x="4736126" y="3222961"/>
            <a:ext cx="1446238" cy="179149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5B28131-BB12-1124-8F88-5803F73F7FC0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2210546" y="3832213"/>
            <a:ext cx="1421518" cy="111965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FEB1D9-6E64-6B75-2CA7-B51EAC7072A3}"/>
              </a:ext>
            </a:extLst>
          </p:cNvPr>
          <p:cNvSpPr txBox="1"/>
          <p:nvPr/>
        </p:nvSpPr>
        <p:spPr>
          <a:xfrm>
            <a:off x="1147176" y="2053343"/>
            <a:ext cx="60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TSD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D81934-CB22-1150-AC98-22E05FB86D56}"/>
              </a:ext>
            </a:extLst>
          </p:cNvPr>
          <p:cNvSpPr txBox="1"/>
          <p:nvPr/>
        </p:nvSpPr>
        <p:spPr>
          <a:xfrm>
            <a:off x="4410107" y="769970"/>
            <a:ext cx="145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Star Wheels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0A7B30-309F-D5CF-D33D-4FCDF4523A50}"/>
              </a:ext>
            </a:extLst>
          </p:cNvPr>
          <p:cNvSpPr txBox="1"/>
          <p:nvPr/>
        </p:nvSpPr>
        <p:spPr>
          <a:xfrm>
            <a:off x="9445932" y="60164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BMP</a:t>
            </a:r>
          </a:p>
        </p:txBody>
      </p:sp>
      <p:pic>
        <p:nvPicPr>
          <p:cNvPr id="19" name="Picture 18" descr="A star shaped metal object with a white container&#10;&#10;Description automatically generated">
            <a:extLst>
              <a:ext uri="{FF2B5EF4-FFF2-40B4-BE49-F238E27FC236}">
                <a16:creationId xmlns:a16="http://schemas.microsoft.com/office/drawing/2014/main" id="{9B350A70-6F33-B7C0-38C1-44EC9B8E4B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75" y="1382133"/>
            <a:ext cx="1242214" cy="171717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7E73354-5881-D24C-AB36-367EDD885493}"/>
              </a:ext>
            </a:extLst>
          </p:cNvPr>
          <p:cNvSpPr/>
          <p:nvPr/>
        </p:nvSpPr>
        <p:spPr>
          <a:xfrm>
            <a:off x="3141255" y="961360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star shaped metal object with a white container&#10;&#10;Description automatically generated">
            <a:extLst>
              <a:ext uri="{FF2B5EF4-FFF2-40B4-BE49-F238E27FC236}">
                <a16:creationId xmlns:a16="http://schemas.microsoft.com/office/drawing/2014/main" id="{B60CF5FE-F76B-9458-17CD-F9BD5596E1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1344" y="1324623"/>
            <a:ext cx="1242214" cy="171717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06AE23B-A60F-1EBD-03E7-8CC7ED356C24}"/>
              </a:ext>
            </a:extLst>
          </p:cNvPr>
          <p:cNvSpPr/>
          <p:nvPr/>
        </p:nvSpPr>
        <p:spPr>
          <a:xfrm>
            <a:off x="368735" y="2055638"/>
            <a:ext cx="2157816" cy="208138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611153-8A8C-173E-2439-7048FC4A09BC}"/>
              </a:ext>
            </a:extLst>
          </p:cNvPr>
          <p:cNvSpPr txBox="1"/>
          <p:nvPr/>
        </p:nvSpPr>
        <p:spPr>
          <a:xfrm>
            <a:off x="904932" y="469751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BLE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2A950E1-2C4A-0324-5175-FC146C52DD5A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2211791" y="5291234"/>
            <a:ext cx="1563796" cy="46160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A black screen with a white border&#10;&#10;Description automatically generated">
            <a:extLst>
              <a:ext uri="{FF2B5EF4-FFF2-40B4-BE49-F238E27FC236}">
                <a16:creationId xmlns:a16="http://schemas.microsoft.com/office/drawing/2014/main" id="{3D71556F-3BD9-760E-F61F-069B6ACB19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624" y="2350655"/>
            <a:ext cx="1611022" cy="1587635"/>
          </a:xfrm>
          <a:prstGeom prst="rect">
            <a:avLst/>
          </a:prstGeom>
        </p:spPr>
      </p:pic>
      <p:pic>
        <p:nvPicPr>
          <p:cNvPr id="37" name="Picture 36" descr="A close-up of a metal box&#10;&#10;Description automatically generated">
            <a:extLst>
              <a:ext uri="{FF2B5EF4-FFF2-40B4-BE49-F238E27FC236}">
                <a16:creationId xmlns:a16="http://schemas.microsoft.com/office/drawing/2014/main" id="{120C3B71-451D-E685-2782-412BF774B5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321" y="5096562"/>
            <a:ext cx="1445033" cy="146952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2FF4E0D-B33F-546C-04A5-25F73E5760A9}"/>
              </a:ext>
            </a:extLst>
          </p:cNvPr>
          <p:cNvSpPr txBox="1"/>
          <p:nvPr/>
        </p:nvSpPr>
        <p:spPr>
          <a:xfrm>
            <a:off x="993677" y="426439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OR</a:t>
            </a:r>
          </a:p>
        </p:txBody>
      </p:sp>
      <p:pic>
        <p:nvPicPr>
          <p:cNvPr id="40" name="Picture 39" descr="A black box with metal knobs&#10;&#10;Description automatically generated">
            <a:extLst>
              <a:ext uri="{FF2B5EF4-FFF2-40B4-BE49-F238E27FC236}">
                <a16:creationId xmlns:a16="http://schemas.microsoft.com/office/drawing/2014/main" id="{50A45B47-AE7C-40D7-499E-4E5A11DCBB3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127" t="5317" r="4061" b="3866"/>
          <a:stretch/>
        </p:blipFill>
        <p:spPr>
          <a:xfrm>
            <a:off x="8799245" y="1091985"/>
            <a:ext cx="1900000" cy="1458729"/>
          </a:xfrm>
          <a:prstGeom prst="rect">
            <a:avLst/>
          </a:prstGeom>
        </p:spPr>
      </p:pic>
      <p:pic>
        <p:nvPicPr>
          <p:cNvPr id="6" name="Picture 5" descr="A white tank with black straps&#10;&#10;Description automatically generated">
            <a:extLst>
              <a:ext uri="{FF2B5EF4-FFF2-40B4-BE49-F238E27FC236}">
                <a16:creationId xmlns:a16="http://schemas.microsoft.com/office/drawing/2014/main" id="{C53CC6C9-3974-9E23-EB3E-6F5C5344CE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749" y="4132409"/>
            <a:ext cx="2391821" cy="2530254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F499CD-D481-062D-45AD-9ACCD4DC6DA4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10714420" y="2751640"/>
            <a:ext cx="621194" cy="322712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1DD0361D-FE7D-CFBF-B3F0-613100A0E9DB}"/>
              </a:ext>
            </a:extLst>
          </p:cNvPr>
          <p:cNvSpPr/>
          <p:nvPr/>
        </p:nvSpPr>
        <p:spPr>
          <a:xfrm>
            <a:off x="9547987" y="3813101"/>
            <a:ext cx="2688340" cy="299823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DD888B4-7526-6A7A-6EEE-9DC4B5C7944C}"/>
              </a:ext>
            </a:extLst>
          </p:cNvPr>
          <p:cNvSpPr/>
          <p:nvPr/>
        </p:nvSpPr>
        <p:spPr>
          <a:xfrm>
            <a:off x="7108731" y="3940909"/>
            <a:ext cx="2472379" cy="246847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8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744A3-BA00-0A9C-257D-F466CA1C7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tractor&#10;&#10;Description automatically generated">
            <a:extLst>
              <a:ext uri="{FF2B5EF4-FFF2-40B4-BE49-F238E27FC236}">
                <a16:creationId xmlns:a16="http://schemas.microsoft.com/office/drawing/2014/main" id="{42EACC62-9FFD-6614-B538-79C0AD8CD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6" y="4750509"/>
            <a:ext cx="3464052" cy="1948529"/>
          </a:xfrm>
          <a:prstGeom prst="rect">
            <a:avLst/>
          </a:prstGeom>
        </p:spPr>
      </p:pic>
      <p:pic>
        <p:nvPicPr>
          <p:cNvPr id="23" name="Picture 22" descr="A white tank with black straps&#10;&#10;Description automatically generated">
            <a:extLst>
              <a:ext uri="{FF2B5EF4-FFF2-40B4-BE49-F238E27FC236}">
                <a16:creationId xmlns:a16="http://schemas.microsoft.com/office/drawing/2014/main" id="{A994F89F-90A2-64F4-BF52-E0D2859EF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527" y="4325629"/>
            <a:ext cx="2141161" cy="2239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9A1944-1FCF-082B-0B8B-8099618B6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470" y="3877922"/>
            <a:ext cx="2841734" cy="1726325"/>
          </a:xfrm>
          <a:prstGeom prst="rect">
            <a:avLst/>
          </a:prstGeom>
        </p:spPr>
      </p:pic>
      <p:pic>
        <p:nvPicPr>
          <p:cNvPr id="4" name="Picture 3" descr="A black square object with a wire&#10;&#10;Description automatically generated">
            <a:extLst>
              <a:ext uri="{FF2B5EF4-FFF2-40B4-BE49-F238E27FC236}">
                <a16:creationId xmlns:a16="http://schemas.microsoft.com/office/drawing/2014/main" id="{0411C011-D7A7-C05E-EE14-4B85C10F5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0" y="2666753"/>
            <a:ext cx="1538624" cy="1538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E0A74E-26A3-9193-5F4D-8EB243D02B02}"/>
              </a:ext>
            </a:extLst>
          </p:cNvPr>
          <p:cNvSpPr txBox="1"/>
          <p:nvPr/>
        </p:nvSpPr>
        <p:spPr>
          <a:xfrm>
            <a:off x="2270794" y="55115"/>
            <a:ext cx="671254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/>
              <a:t>300 Series: Small Square (2017-Current)</a:t>
            </a:r>
          </a:p>
        </p:txBody>
      </p:sp>
      <p:pic>
        <p:nvPicPr>
          <p:cNvPr id="13" name="Picture 12" descr="A logo with a leaf in a circle&#10;&#10;Description automatically generated">
            <a:extLst>
              <a:ext uri="{FF2B5EF4-FFF2-40B4-BE49-F238E27FC236}">
                <a16:creationId xmlns:a16="http://schemas.microsoft.com/office/drawing/2014/main" id="{901BED7C-98FF-51D7-78B8-101BA0202D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" y="-143643"/>
            <a:ext cx="2426211" cy="229556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C5DFB04-6C21-650B-BE84-23FF1990BF65}"/>
              </a:ext>
            </a:extLst>
          </p:cNvPr>
          <p:cNvSpPr/>
          <p:nvPr/>
        </p:nvSpPr>
        <p:spPr>
          <a:xfrm>
            <a:off x="333626" y="2181929"/>
            <a:ext cx="2326170" cy="230128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35E643-4E03-10F5-936D-C240E6DF7059}"/>
              </a:ext>
            </a:extLst>
          </p:cNvPr>
          <p:cNvSpPr/>
          <p:nvPr/>
        </p:nvSpPr>
        <p:spPr>
          <a:xfrm>
            <a:off x="5139708" y="961361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EE8F81-E37E-5E7A-3A14-98C22D4BE2DC}"/>
              </a:ext>
            </a:extLst>
          </p:cNvPr>
          <p:cNvSpPr/>
          <p:nvPr/>
        </p:nvSpPr>
        <p:spPr>
          <a:xfrm>
            <a:off x="8027192" y="2910171"/>
            <a:ext cx="3176050" cy="155571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56B427E-9F25-9764-AAE4-AC9C9B0CB06F}"/>
              </a:ext>
            </a:extLst>
          </p:cNvPr>
          <p:cNvCxnSpPr>
            <a:cxnSpLocks/>
            <a:stCxn id="16" idx="3"/>
          </p:cNvCxnSpPr>
          <p:nvPr/>
        </p:nvCxnSpPr>
        <p:spPr>
          <a:xfrm flipH="1">
            <a:off x="7275871" y="4238057"/>
            <a:ext cx="1216443" cy="174978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0BF8F4-562C-B7DA-578B-4EBEC1E1EF1B}"/>
              </a:ext>
            </a:extLst>
          </p:cNvPr>
          <p:cNvCxnSpPr>
            <a:cxnSpLocks/>
          </p:cNvCxnSpPr>
          <p:nvPr/>
        </p:nvCxnSpPr>
        <p:spPr>
          <a:xfrm flipH="1">
            <a:off x="5424462" y="3524642"/>
            <a:ext cx="751828" cy="158371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6BEB731-6E42-6C55-311A-97347AA501ED}"/>
              </a:ext>
            </a:extLst>
          </p:cNvPr>
          <p:cNvCxnSpPr>
            <a:cxnSpLocks/>
          </p:cNvCxnSpPr>
          <p:nvPr/>
        </p:nvCxnSpPr>
        <p:spPr>
          <a:xfrm>
            <a:off x="4736126" y="3222961"/>
            <a:ext cx="376160" cy="211595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6F003D-B6EE-F9ED-2871-854171439362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1496711" y="4483210"/>
            <a:ext cx="774083" cy="99265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B4EEF40-3EF6-97AD-7AA4-A7A5440E1E50}"/>
              </a:ext>
            </a:extLst>
          </p:cNvPr>
          <p:cNvSpPr txBox="1"/>
          <p:nvPr/>
        </p:nvSpPr>
        <p:spPr>
          <a:xfrm>
            <a:off x="1184778" y="2239004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ICM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FDAD9-5A5A-38D6-6F7F-1D90D344F666}"/>
              </a:ext>
            </a:extLst>
          </p:cNvPr>
          <p:cNvSpPr txBox="1"/>
          <p:nvPr/>
        </p:nvSpPr>
        <p:spPr>
          <a:xfrm>
            <a:off x="4410107" y="769970"/>
            <a:ext cx="145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Star Wheels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F1E1-9B7F-8D79-7308-21F7A2AB1D6B}"/>
              </a:ext>
            </a:extLst>
          </p:cNvPr>
          <p:cNvSpPr txBox="1"/>
          <p:nvPr/>
        </p:nvSpPr>
        <p:spPr>
          <a:xfrm>
            <a:off x="9324913" y="293568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THS</a:t>
            </a:r>
          </a:p>
        </p:txBody>
      </p:sp>
      <p:pic>
        <p:nvPicPr>
          <p:cNvPr id="19" name="Picture 18" descr="A star shaped metal object with a white container&#10;&#10;Description automatically generated">
            <a:extLst>
              <a:ext uri="{FF2B5EF4-FFF2-40B4-BE49-F238E27FC236}">
                <a16:creationId xmlns:a16="http://schemas.microsoft.com/office/drawing/2014/main" id="{E60118DC-64A0-506F-3546-E02515523D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75" y="1382133"/>
            <a:ext cx="1242214" cy="171717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3673948-A25E-1E87-1395-7979AD77BE85}"/>
              </a:ext>
            </a:extLst>
          </p:cNvPr>
          <p:cNvSpPr/>
          <p:nvPr/>
        </p:nvSpPr>
        <p:spPr>
          <a:xfrm>
            <a:off x="3141255" y="961360"/>
            <a:ext cx="1894138" cy="25532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star shaped metal object with a white container&#10;&#10;Description automatically generated">
            <a:extLst>
              <a:ext uri="{FF2B5EF4-FFF2-40B4-BE49-F238E27FC236}">
                <a16:creationId xmlns:a16="http://schemas.microsoft.com/office/drawing/2014/main" id="{58F0BBDE-DEAA-7AD6-7369-5DEC06A572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1344" y="1324623"/>
            <a:ext cx="1242214" cy="1717178"/>
          </a:xfrm>
          <a:prstGeom prst="rect">
            <a:avLst/>
          </a:prstGeom>
        </p:spPr>
      </p:pic>
      <p:pic>
        <p:nvPicPr>
          <p:cNvPr id="6" name="Picture 5" descr="A white tank with black straps&#10;&#10;Description automatically generated">
            <a:extLst>
              <a:ext uri="{FF2B5EF4-FFF2-40B4-BE49-F238E27FC236}">
                <a16:creationId xmlns:a16="http://schemas.microsoft.com/office/drawing/2014/main" id="{C9D59413-3654-7388-1A7D-C28F373A06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9109" y="532195"/>
            <a:ext cx="2626153" cy="18275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68B667-D168-E7E1-B181-C11C832028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3720" y="4601419"/>
            <a:ext cx="2326170" cy="2066553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31F79A4-FB1D-1602-B362-95455997B92B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9615217" y="4465886"/>
            <a:ext cx="543738" cy="185991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C625B2E-E556-9624-BAD8-04694CDA6587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9497961" y="1908633"/>
            <a:ext cx="130882" cy="102704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81885FD-BCB0-4B74-7AD0-2F9A2A2D2E6C}"/>
              </a:ext>
            </a:extLst>
          </p:cNvPr>
          <p:cNvSpPr txBox="1"/>
          <p:nvPr/>
        </p:nvSpPr>
        <p:spPr>
          <a:xfrm>
            <a:off x="8779143" y="4552180"/>
            <a:ext cx="520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2FCDFA-5233-D608-64A0-7FF3A8F91B5E}"/>
              </a:ext>
            </a:extLst>
          </p:cNvPr>
          <p:cNvSpPr txBox="1"/>
          <p:nvPr/>
        </p:nvSpPr>
        <p:spPr>
          <a:xfrm>
            <a:off x="9065055" y="2542802"/>
            <a:ext cx="605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6F730F8-517C-FFB8-3405-661C1EDFAF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9382" y="3223723"/>
            <a:ext cx="2391669" cy="104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6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e7facb9-d912-4c8d-9ce8-fa1f12916f9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0A6AFFD72D1E4B9789840024123B13" ma:contentTypeVersion="6" ma:contentTypeDescription="Create a new document." ma:contentTypeScope="" ma:versionID="d5e18935f29c358a65dab1b224313776">
  <xsd:schema xmlns:xsd="http://www.w3.org/2001/XMLSchema" xmlns:xs="http://www.w3.org/2001/XMLSchema" xmlns:p="http://schemas.microsoft.com/office/2006/metadata/properties" xmlns:ns3="ae7facb9-d912-4c8d-9ce8-fa1f12916f96" targetNamespace="http://schemas.microsoft.com/office/2006/metadata/properties" ma:root="true" ma:fieldsID="04dfe579c8260362618b78286427550b" ns3:_="">
    <xsd:import namespace="ae7facb9-d912-4c8d-9ce8-fa1f12916f96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facb9-d912-4c8d-9ce8-fa1f12916f96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CC87BE-CCFE-4C36-8BEE-F8915DB19C55}">
  <ds:schemaRefs>
    <ds:schemaRef ds:uri="http://schemas.microsoft.com/office/2006/metadata/properties"/>
    <ds:schemaRef ds:uri="http://purl.org/dc/terms/"/>
    <ds:schemaRef ds:uri="http://www.w3.org/XML/1998/namespace"/>
    <ds:schemaRef ds:uri="ae7facb9-d912-4c8d-9ce8-fa1f12916f96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5935A1-0949-4702-B10E-7692D6D22E2E}">
  <ds:schemaRefs>
    <ds:schemaRef ds:uri="ae7facb9-d912-4c8d-9ce8-fa1f12916f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317512-E1F7-4558-814C-3ED89E782B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201</Words>
  <Application>Microsoft Office PowerPoint</Application>
  <PresentationFormat>Widescreen</PresentationFormat>
  <Paragraphs>77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Maxwell Pieper</dc:creator>
  <cp:lastModifiedBy>Maxwell Pieper</cp:lastModifiedBy>
  <cp:revision>99</cp:revision>
  <dcterms:created xsi:type="dcterms:W3CDTF">2024-11-22T18:14:19Z</dcterms:created>
  <dcterms:modified xsi:type="dcterms:W3CDTF">2024-12-30T17:16:04Z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0x010100640A6AFFD72D1E4B9789840024123B13</vt:lpwstr>
  </property>
</Properties>
</file>